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3" r:id="rId3"/>
    <p:sldId id="266" r:id="rId4"/>
    <p:sldId id="260" r:id="rId5"/>
    <p:sldId id="259" r:id="rId6"/>
    <p:sldId id="258" r:id="rId7"/>
    <p:sldId id="268" r:id="rId8"/>
    <p:sldId id="265" r:id="rId9"/>
    <p:sldId id="267"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9999"/>
    <a:srgbClr val="FFCCCC"/>
    <a:srgbClr val="CC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DC4099-47CE-4165-A2FE-0C6A8E2A69F7}" v="14" dt="2020-12-23T19:23:40.2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4660"/>
  </p:normalViewPr>
  <p:slideViewPr>
    <p:cSldViewPr snapToGrid="0">
      <p:cViewPr varScale="1">
        <p:scale>
          <a:sx n="67" d="100"/>
          <a:sy n="67" d="100"/>
        </p:scale>
        <p:origin x="3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urram khwaja" userId="ff5f2b9a90c2af62" providerId="LiveId" clId="{4D2FA56F-40EC-45EA-9CC7-F194290E37FF}"/>
    <pc:docChg chg="undo custSel mod addSld delSld modSld sldOrd">
      <pc:chgData name="khurram khwaja" userId="ff5f2b9a90c2af62" providerId="LiveId" clId="{4D2FA56F-40EC-45EA-9CC7-F194290E37FF}" dt="2020-12-21T21:18:15.895" v="8636" actId="113"/>
      <pc:docMkLst>
        <pc:docMk/>
      </pc:docMkLst>
      <pc:sldChg chg="delSp del mod">
        <pc:chgData name="khurram khwaja" userId="ff5f2b9a90c2af62" providerId="LiveId" clId="{4D2FA56F-40EC-45EA-9CC7-F194290E37FF}" dt="2020-12-21T18:47:36.739" v="6385" actId="47"/>
        <pc:sldMkLst>
          <pc:docMk/>
          <pc:sldMk cId="3205949431" sldId="256"/>
        </pc:sldMkLst>
        <pc:picChg chg="del">
          <ac:chgData name="khurram khwaja" userId="ff5f2b9a90c2af62" providerId="LiveId" clId="{4D2FA56F-40EC-45EA-9CC7-F194290E37FF}" dt="2020-12-21T18:44:20.034" v="6291" actId="21"/>
          <ac:picMkLst>
            <pc:docMk/>
            <pc:sldMk cId="3205949431" sldId="256"/>
            <ac:picMk id="13" creationId="{FFB0D953-3896-4275-91C7-B396B097F08A}"/>
          </ac:picMkLst>
        </pc:picChg>
        <pc:picChg chg="del">
          <ac:chgData name="khurram khwaja" userId="ff5f2b9a90c2af62" providerId="LiveId" clId="{4D2FA56F-40EC-45EA-9CC7-F194290E37FF}" dt="2020-12-21T18:45:58.181" v="6377" actId="21"/>
          <ac:picMkLst>
            <pc:docMk/>
            <pc:sldMk cId="3205949431" sldId="256"/>
            <ac:picMk id="15" creationId="{7203630A-B948-4407-8689-87214A7C5A90}"/>
          </ac:picMkLst>
        </pc:picChg>
      </pc:sldChg>
      <pc:sldChg chg="delSp modSp del mod">
        <pc:chgData name="khurram khwaja" userId="ff5f2b9a90c2af62" providerId="LiveId" clId="{4D2FA56F-40EC-45EA-9CC7-F194290E37FF}" dt="2020-12-21T18:51:46.926" v="6620" actId="47"/>
        <pc:sldMkLst>
          <pc:docMk/>
          <pc:sldMk cId="481365749" sldId="257"/>
        </pc:sldMkLst>
        <pc:picChg chg="del mod">
          <ac:chgData name="khurram khwaja" userId="ff5f2b9a90c2af62" providerId="LiveId" clId="{4D2FA56F-40EC-45EA-9CC7-F194290E37FF}" dt="2020-12-21T18:51:41.235" v="6619" actId="478"/>
          <ac:picMkLst>
            <pc:docMk/>
            <pc:sldMk cId="481365749" sldId="257"/>
            <ac:picMk id="6" creationId="{0963A4A3-A72B-403A-8C89-64A250B6C880}"/>
          </ac:picMkLst>
        </pc:picChg>
        <pc:picChg chg="del">
          <ac:chgData name="khurram khwaja" userId="ff5f2b9a90c2af62" providerId="LiveId" clId="{4D2FA56F-40EC-45EA-9CC7-F194290E37FF}" dt="2020-12-21T18:47:41.788" v="6386" actId="21"/>
          <ac:picMkLst>
            <pc:docMk/>
            <pc:sldMk cId="481365749" sldId="257"/>
            <ac:picMk id="7" creationId="{8F0FDB2A-EB7A-4FE0-BFFB-35E98AE3E8E1}"/>
          </ac:picMkLst>
        </pc:picChg>
        <pc:picChg chg="del">
          <ac:chgData name="khurram khwaja" userId="ff5f2b9a90c2af62" providerId="LiveId" clId="{4D2FA56F-40EC-45EA-9CC7-F194290E37FF}" dt="2020-12-21T18:49:40.556" v="6526" actId="21"/>
          <ac:picMkLst>
            <pc:docMk/>
            <pc:sldMk cId="481365749" sldId="257"/>
            <ac:picMk id="9" creationId="{EE7CE68C-AD23-443C-B409-C7EEBEE3F1D4}"/>
          </ac:picMkLst>
        </pc:picChg>
      </pc:sldChg>
      <pc:sldChg chg="addSp delSp modSp mod ord">
        <pc:chgData name="khurram khwaja" userId="ff5f2b9a90c2af62" providerId="LiveId" clId="{4D2FA56F-40EC-45EA-9CC7-F194290E37FF}" dt="2020-12-21T18:00:03.684" v="4931" actId="113"/>
        <pc:sldMkLst>
          <pc:docMk/>
          <pc:sldMk cId="3517618423" sldId="258"/>
        </pc:sldMkLst>
        <pc:spChg chg="mod">
          <ac:chgData name="khurram khwaja" userId="ff5f2b9a90c2af62" providerId="LiveId" clId="{4D2FA56F-40EC-45EA-9CC7-F194290E37FF}" dt="2020-12-20T22:48:51.101" v="4668" actId="120"/>
          <ac:spMkLst>
            <pc:docMk/>
            <pc:sldMk cId="3517618423" sldId="258"/>
            <ac:spMk id="2" creationId="{9ABE3639-A29A-49EC-AFC9-FF87269DEFA3}"/>
          </ac:spMkLst>
        </pc:spChg>
        <pc:graphicFrameChg chg="add mod modGraphic">
          <ac:chgData name="khurram khwaja" userId="ff5f2b9a90c2af62" providerId="LiveId" clId="{4D2FA56F-40EC-45EA-9CC7-F194290E37FF}" dt="2020-12-21T18:00:03.684" v="4931" actId="113"/>
          <ac:graphicFrameMkLst>
            <pc:docMk/>
            <pc:sldMk cId="3517618423" sldId="258"/>
            <ac:graphicFrameMk id="3" creationId="{2C9FFD1E-9EA5-4156-A798-88B34E46695D}"/>
          </ac:graphicFrameMkLst>
        </pc:graphicFrameChg>
        <pc:picChg chg="add mod">
          <ac:chgData name="khurram khwaja" userId="ff5f2b9a90c2af62" providerId="LiveId" clId="{4D2FA56F-40EC-45EA-9CC7-F194290E37FF}" dt="2020-12-20T22:48:45.612" v="4667" actId="1076"/>
          <ac:picMkLst>
            <pc:docMk/>
            <pc:sldMk cId="3517618423" sldId="258"/>
            <ac:picMk id="5" creationId="{21DFB3A4-FF91-4D09-854F-2B94BF6C8F5A}"/>
          </ac:picMkLst>
        </pc:picChg>
        <pc:picChg chg="del mod">
          <ac:chgData name="khurram khwaja" userId="ff5f2b9a90c2af62" providerId="LiveId" clId="{4D2FA56F-40EC-45EA-9CC7-F194290E37FF}" dt="2020-12-20T21:48:38.022" v="3997" actId="478"/>
          <ac:picMkLst>
            <pc:docMk/>
            <pc:sldMk cId="3517618423" sldId="258"/>
            <ac:picMk id="8" creationId="{301999CA-5C61-417D-B4BE-498D6A664A90}"/>
          </ac:picMkLst>
        </pc:picChg>
      </pc:sldChg>
      <pc:sldChg chg="addSp delSp modSp mod ord setBg setClrOvrMap">
        <pc:chgData name="khurram khwaja" userId="ff5f2b9a90c2af62" providerId="LiveId" clId="{4D2FA56F-40EC-45EA-9CC7-F194290E37FF}" dt="2020-12-21T20:18:22.657" v="8060" actId="313"/>
        <pc:sldMkLst>
          <pc:docMk/>
          <pc:sldMk cId="1990811647" sldId="259"/>
        </pc:sldMkLst>
        <pc:spChg chg="del mod ord">
          <ac:chgData name="khurram khwaja" userId="ff5f2b9a90c2af62" providerId="LiveId" clId="{4D2FA56F-40EC-45EA-9CC7-F194290E37FF}" dt="2020-12-19T22:42:20.654" v="3765" actId="478"/>
          <ac:spMkLst>
            <pc:docMk/>
            <pc:sldMk cId="1990811647" sldId="259"/>
            <ac:spMk id="3" creationId="{356BF9E0-CC38-4EB9-AD74-830C6A25F86B}"/>
          </ac:spMkLst>
        </pc:spChg>
        <pc:spChg chg="mod ord">
          <ac:chgData name="khurram khwaja" userId="ff5f2b9a90c2af62" providerId="LiveId" clId="{4D2FA56F-40EC-45EA-9CC7-F194290E37FF}" dt="2020-12-21T19:36:16.790" v="7745" actId="1076"/>
          <ac:spMkLst>
            <pc:docMk/>
            <pc:sldMk cId="1990811647" sldId="259"/>
            <ac:spMk id="8" creationId="{0D917586-77DD-455B-9060-17B83415DC3A}"/>
          </ac:spMkLst>
        </pc:spChg>
        <pc:spChg chg="add del">
          <ac:chgData name="khurram khwaja" userId="ff5f2b9a90c2af62" providerId="LiveId" clId="{4D2FA56F-40EC-45EA-9CC7-F194290E37FF}" dt="2020-12-19T22:19:32.401" v="2219" actId="26606"/>
          <ac:spMkLst>
            <pc:docMk/>
            <pc:sldMk cId="1990811647" sldId="259"/>
            <ac:spMk id="17" creationId="{0671A8AE-40A1-4631-A6B8-581AFF065482}"/>
          </ac:spMkLst>
        </pc:spChg>
        <pc:spChg chg="add del mod">
          <ac:chgData name="khurram khwaja" userId="ff5f2b9a90c2af62" providerId="LiveId" clId="{4D2FA56F-40EC-45EA-9CC7-F194290E37FF}" dt="2020-12-21T19:35:37.804" v="7742" actId="20577"/>
          <ac:spMkLst>
            <pc:docMk/>
            <pc:sldMk cId="1990811647" sldId="259"/>
            <ac:spMk id="18" creationId="{BA2671AF-87FC-4083-A383-0FE4E727A9F3}"/>
          </ac:spMkLst>
        </pc:spChg>
        <pc:spChg chg="add del">
          <ac:chgData name="khurram khwaja" userId="ff5f2b9a90c2af62" providerId="LiveId" clId="{4D2FA56F-40EC-45EA-9CC7-F194290E37FF}" dt="2020-12-19T22:19:32.401" v="2219" actId="26606"/>
          <ac:spMkLst>
            <pc:docMk/>
            <pc:sldMk cId="1990811647" sldId="259"/>
            <ac:spMk id="19" creationId="{AB58EF07-17C2-48CF-ABB0-EEF1F17CB8F0}"/>
          </ac:spMkLst>
        </pc:spChg>
        <pc:spChg chg="add del mod">
          <ac:chgData name="khurram khwaja" userId="ff5f2b9a90c2af62" providerId="LiveId" clId="{4D2FA56F-40EC-45EA-9CC7-F194290E37FF}" dt="2020-12-21T20:18:22.657" v="8060" actId="313"/>
          <ac:spMkLst>
            <pc:docMk/>
            <pc:sldMk cId="1990811647" sldId="259"/>
            <ac:spMk id="20" creationId="{00F5E12A-3709-4B99-8050-52DC0193B29A}"/>
          </ac:spMkLst>
        </pc:spChg>
        <pc:spChg chg="add del">
          <ac:chgData name="khurram khwaja" userId="ff5f2b9a90c2af62" providerId="LiveId" clId="{4D2FA56F-40EC-45EA-9CC7-F194290E37FF}" dt="2020-12-19T22:19:32.401" v="2219" actId="26606"/>
          <ac:spMkLst>
            <pc:docMk/>
            <pc:sldMk cId="1990811647" sldId="259"/>
            <ac:spMk id="21" creationId="{AF2F604E-43BE-4DC3-B983-E071523364F8}"/>
          </ac:spMkLst>
        </pc:spChg>
        <pc:spChg chg="add del mod">
          <ac:chgData name="khurram khwaja" userId="ff5f2b9a90c2af62" providerId="LiveId" clId="{4D2FA56F-40EC-45EA-9CC7-F194290E37FF}" dt="2020-12-21T19:36:21.529" v="7751" actId="1037"/>
          <ac:spMkLst>
            <pc:docMk/>
            <pc:sldMk cId="1990811647" sldId="259"/>
            <ac:spMk id="22" creationId="{8C04946E-0199-487C-A216-1BDDE12E7FBC}"/>
          </ac:spMkLst>
        </pc:spChg>
        <pc:spChg chg="add del">
          <ac:chgData name="khurram khwaja" userId="ff5f2b9a90c2af62" providerId="LiveId" clId="{4D2FA56F-40EC-45EA-9CC7-F194290E37FF}" dt="2020-12-19T22:19:32.401" v="2219" actId="26606"/>
          <ac:spMkLst>
            <pc:docMk/>
            <pc:sldMk cId="1990811647" sldId="259"/>
            <ac:spMk id="23" creationId="{08C9B587-E65E-4B52-B37C-ABEBB6E87928}"/>
          </ac:spMkLst>
        </pc:spChg>
        <pc:spChg chg="add del">
          <ac:chgData name="khurram khwaja" userId="ff5f2b9a90c2af62" providerId="LiveId" clId="{4D2FA56F-40EC-45EA-9CC7-F194290E37FF}" dt="2020-12-19T22:45:23.652" v="3807" actId="26606"/>
          <ac:spMkLst>
            <pc:docMk/>
            <pc:sldMk cId="1990811647" sldId="259"/>
            <ac:spMk id="27" creationId="{8FC9BE17-9A7B-462D-AE50-3D8777387304}"/>
          </ac:spMkLst>
        </pc:spChg>
        <pc:spChg chg="add del">
          <ac:chgData name="khurram khwaja" userId="ff5f2b9a90c2af62" providerId="LiveId" clId="{4D2FA56F-40EC-45EA-9CC7-F194290E37FF}" dt="2020-12-19T22:45:23.652" v="3807" actId="26606"/>
          <ac:spMkLst>
            <pc:docMk/>
            <pc:sldMk cId="1990811647" sldId="259"/>
            <ac:spMk id="29" creationId="{3EBE8569-6AEC-4B8C-8D53-2DE337CDBA65}"/>
          </ac:spMkLst>
        </pc:spChg>
        <pc:spChg chg="add del">
          <ac:chgData name="khurram khwaja" userId="ff5f2b9a90c2af62" providerId="LiveId" clId="{4D2FA56F-40EC-45EA-9CC7-F194290E37FF}" dt="2020-12-19T22:45:23.652" v="3807" actId="26606"/>
          <ac:spMkLst>
            <pc:docMk/>
            <pc:sldMk cId="1990811647" sldId="259"/>
            <ac:spMk id="31" creationId="{55D4142C-5077-457F-A6AD-3FECFDB39685}"/>
          </ac:spMkLst>
        </pc:spChg>
        <pc:spChg chg="add del">
          <ac:chgData name="khurram khwaja" userId="ff5f2b9a90c2af62" providerId="LiveId" clId="{4D2FA56F-40EC-45EA-9CC7-F194290E37FF}" dt="2020-12-19T22:45:23.652" v="3807" actId="26606"/>
          <ac:spMkLst>
            <pc:docMk/>
            <pc:sldMk cId="1990811647" sldId="259"/>
            <ac:spMk id="33" creationId="{7A5F0580-5EE9-419F-96EE-B6529EF6E7D0}"/>
          </ac:spMkLst>
        </pc:spChg>
        <pc:spChg chg="add del">
          <ac:chgData name="khurram khwaja" userId="ff5f2b9a90c2af62" providerId="LiveId" clId="{4D2FA56F-40EC-45EA-9CC7-F194290E37FF}" dt="2020-12-19T22:45:32.152" v="3809" actId="26606"/>
          <ac:spMkLst>
            <pc:docMk/>
            <pc:sldMk cId="1990811647" sldId="259"/>
            <ac:spMk id="35" creationId="{9AA72BD9-2C5A-4EDC-931F-5AA08EACA0F3}"/>
          </ac:spMkLst>
        </pc:spChg>
        <pc:spChg chg="add del">
          <ac:chgData name="khurram khwaja" userId="ff5f2b9a90c2af62" providerId="LiveId" clId="{4D2FA56F-40EC-45EA-9CC7-F194290E37FF}" dt="2020-12-19T22:45:32.152" v="3809" actId="26606"/>
          <ac:spMkLst>
            <pc:docMk/>
            <pc:sldMk cId="1990811647" sldId="259"/>
            <ac:spMk id="36" creationId="{DD3981AC-7B61-4947-BCF3-F7AA7FA385B9}"/>
          </ac:spMkLst>
        </pc:spChg>
        <pc:spChg chg="add del">
          <ac:chgData name="khurram khwaja" userId="ff5f2b9a90c2af62" providerId="LiveId" clId="{4D2FA56F-40EC-45EA-9CC7-F194290E37FF}" dt="2020-12-19T22:45:32.152" v="3809" actId="26606"/>
          <ac:spMkLst>
            <pc:docMk/>
            <pc:sldMk cId="1990811647" sldId="259"/>
            <ac:spMk id="37" creationId="{55D4142C-5077-457F-A6AD-3FECFDB39685}"/>
          </ac:spMkLst>
        </pc:spChg>
        <pc:spChg chg="add del">
          <ac:chgData name="khurram khwaja" userId="ff5f2b9a90c2af62" providerId="LiveId" clId="{4D2FA56F-40EC-45EA-9CC7-F194290E37FF}" dt="2020-12-19T22:45:32.152" v="3809" actId="26606"/>
          <ac:spMkLst>
            <pc:docMk/>
            <pc:sldMk cId="1990811647" sldId="259"/>
            <ac:spMk id="38" creationId="{7A5F0580-5EE9-419F-96EE-B6529EF6E7D0}"/>
          </ac:spMkLst>
        </pc:spChg>
        <pc:spChg chg="add del">
          <ac:chgData name="khurram khwaja" userId="ff5f2b9a90c2af62" providerId="LiveId" clId="{4D2FA56F-40EC-45EA-9CC7-F194290E37FF}" dt="2020-12-19T22:45:33.549" v="3811" actId="26606"/>
          <ac:spMkLst>
            <pc:docMk/>
            <pc:sldMk cId="1990811647" sldId="259"/>
            <ac:spMk id="40" creationId="{5E8D2E83-FB3A-40E7-A9E5-7AB389D612B4}"/>
          </ac:spMkLst>
        </pc:spChg>
        <pc:spChg chg="add">
          <ac:chgData name="khurram khwaja" userId="ff5f2b9a90c2af62" providerId="LiveId" clId="{4D2FA56F-40EC-45EA-9CC7-F194290E37FF}" dt="2020-12-19T22:45:33.573" v="3812" actId="26606"/>
          <ac:spMkLst>
            <pc:docMk/>
            <pc:sldMk cId="1990811647" sldId="259"/>
            <ac:spMk id="42" creationId="{8FC9BE17-9A7B-462D-AE50-3D8777387304}"/>
          </ac:spMkLst>
        </pc:spChg>
        <pc:spChg chg="add">
          <ac:chgData name="khurram khwaja" userId="ff5f2b9a90c2af62" providerId="LiveId" clId="{4D2FA56F-40EC-45EA-9CC7-F194290E37FF}" dt="2020-12-19T22:45:33.573" v="3812" actId="26606"/>
          <ac:spMkLst>
            <pc:docMk/>
            <pc:sldMk cId="1990811647" sldId="259"/>
            <ac:spMk id="43" creationId="{3EBE8569-6AEC-4B8C-8D53-2DE337CDBA65}"/>
          </ac:spMkLst>
        </pc:spChg>
        <pc:spChg chg="add">
          <ac:chgData name="khurram khwaja" userId="ff5f2b9a90c2af62" providerId="LiveId" clId="{4D2FA56F-40EC-45EA-9CC7-F194290E37FF}" dt="2020-12-19T22:45:33.573" v="3812" actId="26606"/>
          <ac:spMkLst>
            <pc:docMk/>
            <pc:sldMk cId="1990811647" sldId="259"/>
            <ac:spMk id="44" creationId="{55D4142C-5077-457F-A6AD-3FECFDB39685}"/>
          </ac:spMkLst>
        </pc:spChg>
        <pc:spChg chg="add">
          <ac:chgData name="khurram khwaja" userId="ff5f2b9a90c2af62" providerId="LiveId" clId="{4D2FA56F-40EC-45EA-9CC7-F194290E37FF}" dt="2020-12-19T22:45:33.573" v="3812" actId="26606"/>
          <ac:spMkLst>
            <pc:docMk/>
            <pc:sldMk cId="1990811647" sldId="259"/>
            <ac:spMk id="45" creationId="{7A5F0580-5EE9-419F-96EE-B6529EF6E7D0}"/>
          </ac:spMkLst>
        </pc:spChg>
        <pc:picChg chg="add mod">
          <ac:chgData name="khurram khwaja" userId="ff5f2b9a90c2af62" providerId="LiveId" clId="{4D2FA56F-40EC-45EA-9CC7-F194290E37FF}" dt="2020-12-21T19:36:21.529" v="7751" actId="1037"/>
          <ac:picMkLst>
            <pc:docMk/>
            <pc:sldMk cId="1990811647" sldId="259"/>
            <ac:picMk id="3" creationId="{944EE5C0-5348-4860-9BB2-1E62ABCB70CC}"/>
          </ac:picMkLst>
        </pc:picChg>
        <pc:picChg chg="add del mod">
          <ac:chgData name="khurram khwaja" userId="ff5f2b9a90c2af62" providerId="LiveId" clId="{4D2FA56F-40EC-45EA-9CC7-F194290E37FF}" dt="2020-12-21T19:26:24.039" v="7346" actId="478"/>
          <ac:picMkLst>
            <pc:docMk/>
            <pc:sldMk cId="1990811647" sldId="259"/>
            <ac:picMk id="5" creationId="{42E0C2AA-C6D2-40B3-A5A6-88CA52BFBE55}"/>
          </ac:picMkLst>
        </pc:picChg>
        <pc:picChg chg="del mod">
          <ac:chgData name="khurram khwaja" userId="ff5f2b9a90c2af62" providerId="LiveId" clId="{4D2FA56F-40EC-45EA-9CC7-F194290E37FF}" dt="2020-12-19T22:18:35.208" v="2215" actId="478"/>
          <ac:picMkLst>
            <pc:docMk/>
            <pc:sldMk cId="1990811647" sldId="259"/>
            <ac:picMk id="5" creationId="{594EC541-C316-4B48-8211-419968739C07}"/>
          </ac:picMkLst>
        </pc:picChg>
        <pc:picChg chg="add del mod">
          <ac:chgData name="khurram khwaja" userId="ff5f2b9a90c2af62" providerId="LiveId" clId="{4D2FA56F-40EC-45EA-9CC7-F194290E37FF}" dt="2020-12-21T19:28:50.964" v="7373" actId="478"/>
          <ac:picMkLst>
            <pc:docMk/>
            <pc:sldMk cId="1990811647" sldId="259"/>
            <ac:picMk id="7" creationId="{B1AF4BC1-B051-4552-B22B-95E8BFCBA045}"/>
          </ac:picMkLst>
        </pc:picChg>
        <pc:picChg chg="add mod">
          <ac:chgData name="khurram khwaja" userId="ff5f2b9a90c2af62" providerId="LiveId" clId="{4D2FA56F-40EC-45EA-9CC7-F194290E37FF}" dt="2020-12-21T19:31:39.285" v="7615" actId="1036"/>
          <ac:picMkLst>
            <pc:docMk/>
            <pc:sldMk cId="1990811647" sldId="259"/>
            <ac:picMk id="10" creationId="{EC588539-B3AC-4933-A735-1FFD399D5822}"/>
          </ac:picMkLst>
        </pc:picChg>
        <pc:picChg chg="del mod">
          <ac:chgData name="khurram khwaja" userId="ff5f2b9a90c2af62" providerId="LiveId" clId="{4D2FA56F-40EC-45EA-9CC7-F194290E37FF}" dt="2020-12-19T22:28:27.839" v="2787" actId="21"/>
          <ac:picMkLst>
            <pc:docMk/>
            <pc:sldMk cId="1990811647" sldId="259"/>
            <ac:picMk id="11" creationId="{4D20013F-5C22-4E5C-B8CE-5F0A7C79BDFC}"/>
          </ac:picMkLst>
        </pc:picChg>
        <pc:picChg chg="add mod ord">
          <ac:chgData name="khurram khwaja" userId="ff5f2b9a90c2af62" providerId="LiveId" clId="{4D2FA56F-40EC-45EA-9CC7-F194290E37FF}" dt="2020-12-19T22:46:22.689" v="3817" actId="1076"/>
          <ac:picMkLst>
            <pc:docMk/>
            <pc:sldMk cId="1990811647" sldId="259"/>
            <ac:picMk id="12" creationId="{5E98F111-B17C-4F87-9A88-828E66328E76}"/>
          </ac:picMkLst>
        </pc:picChg>
        <pc:picChg chg="add mod">
          <ac:chgData name="khurram khwaja" userId="ff5f2b9a90c2af62" providerId="LiveId" clId="{4D2FA56F-40EC-45EA-9CC7-F194290E37FF}" dt="2020-12-21T19:35:21.972" v="7718" actId="14100"/>
          <ac:picMkLst>
            <pc:docMk/>
            <pc:sldMk cId="1990811647" sldId="259"/>
            <ac:picMk id="13" creationId="{4F2FB95A-F54C-4165-8662-BF531B5EF206}"/>
          </ac:picMkLst>
        </pc:picChg>
        <pc:picChg chg="add del mod ord">
          <ac:chgData name="khurram khwaja" userId="ff5f2b9a90c2af62" providerId="LiveId" clId="{4D2FA56F-40EC-45EA-9CC7-F194290E37FF}" dt="2020-12-20T21:44:18.953" v="3957" actId="478"/>
          <ac:picMkLst>
            <pc:docMk/>
            <pc:sldMk cId="1990811647" sldId="259"/>
            <ac:picMk id="14" creationId="{5859BB9D-A6D3-4BC0-9F27-A580DED53FDC}"/>
          </ac:picMkLst>
        </pc:picChg>
        <pc:picChg chg="add del mod">
          <ac:chgData name="khurram khwaja" userId="ff5f2b9a90c2af62" providerId="LiveId" clId="{4D2FA56F-40EC-45EA-9CC7-F194290E37FF}" dt="2020-12-19T22:30:21.798" v="2913" actId="478"/>
          <ac:picMkLst>
            <pc:docMk/>
            <pc:sldMk cId="1990811647" sldId="259"/>
            <ac:picMk id="24" creationId="{FAB9B75E-E09D-4A83-B78F-27C1380EC1FA}"/>
          </ac:picMkLst>
        </pc:picChg>
        <pc:picChg chg="add del mod">
          <ac:chgData name="khurram khwaja" userId="ff5f2b9a90c2af62" providerId="LiveId" clId="{4D2FA56F-40EC-45EA-9CC7-F194290E37FF}" dt="2020-12-19T22:30:22.919" v="2914" actId="478"/>
          <ac:picMkLst>
            <pc:docMk/>
            <pc:sldMk cId="1990811647" sldId="259"/>
            <ac:picMk id="25" creationId="{45C12685-7CAE-46B8-9DC6-39C9CA8EFE41}"/>
          </ac:picMkLst>
        </pc:picChg>
      </pc:sldChg>
      <pc:sldChg chg="addSp delSp modSp mod ord">
        <pc:chgData name="khurram khwaja" userId="ff5f2b9a90c2af62" providerId="LiveId" clId="{4D2FA56F-40EC-45EA-9CC7-F194290E37FF}" dt="2020-12-21T20:53:34.192" v="8087" actId="14100"/>
        <pc:sldMkLst>
          <pc:docMk/>
          <pc:sldMk cId="295641136" sldId="260"/>
        </pc:sldMkLst>
        <pc:spChg chg="mod">
          <ac:chgData name="khurram khwaja" userId="ff5f2b9a90c2af62" providerId="LiveId" clId="{4D2FA56F-40EC-45EA-9CC7-F194290E37FF}" dt="2020-12-21T20:18:53.979" v="8062" actId="122"/>
          <ac:spMkLst>
            <pc:docMk/>
            <pc:sldMk cId="295641136" sldId="260"/>
            <ac:spMk id="2" creationId="{9ABE3639-A29A-49EC-AFC9-FF87269DEFA3}"/>
          </ac:spMkLst>
        </pc:spChg>
        <pc:spChg chg="add mod">
          <ac:chgData name="khurram khwaja" userId="ff5f2b9a90c2af62" providerId="LiveId" clId="{4D2FA56F-40EC-45EA-9CC7-F194290E37FF}" dt="2020-12-21T20:53:34.192" v="8087" actId="14100"/>
          <ac:spMkLst>
            <pc:docMk/>
            <pc:sldMk cId="295641136" sldId="260"/>
            <ac:spMk id="7" creationId="{E38A3FFA-B0CC-481A-873A-04EFF9B6D506}"/>
          </ac:spMkLst>
        </pc:spChg>
        <pc:spChg chg="add mod">
          <ac:chgData name="khurram khwaja" userId="ff5f2b9a90c2af62" providerId="LiveId" clId="{4D2FA56F-40EC-45EA-9CC7-F194290E37FF}" dt="2020-12-21T20:16:06.594" v="8036" actId="1036"/>
          <ac:spMkLst>
            <pc:docMk/>
            <pc:sldMk cId="295641136" sldId="260"/>
            <ac:spMk id="9" creationId="{ECAD4AD9-54EF-43FB-AB06-4505FB99BCB0}"/>
          </ac:spMkLst>
        </pc:spChg>
        <pc:spChg chg="add mod">
          <ac:chgData name="khurram khwaja" userId="ff5f2b9a90c2af62" providerId="LiveId" clId="{4D2FA56F-40EC-45EA-9CC7-F194290E37FF}" dt="2020-12-21T20:16:06.594" v="8036" actId="1036"/>
          <ac:spMkLst>
            <pc:docMk/>
            <pc:sldMk cId="295641136" sldId="260"/>
            <ac:spMk id="10" creationId="{564D8007-12A3-46C0-867D-C26BF795564E}"/>
          </ac:spMkLst>
        </pc:spChg>
        <pc:spChg chg="add del mod">
          <ac:chgData name="khurram khwaja" userId="ff5f2b9a90c2af62" providerId="LiveId" clId="{4D2FA56F-40EC-45EA-9CC7-F194290E37FF}" dt="2020-12-19T21:12:54.128" v="952" actId="478"/>
          <ac:spMkLst>
            <pc:docMk/>
            <pc:sldMk cId="295641136" sldId="260"/>
            <ac:spMk id="12" creationId="{0C3FCF2A-8472-4A5B-9E28-BADE0D215E47}"/>
          </ac:spMkLst>
        </pc:spChg>
        <pc:spChg chg="add mod">
          <ac:chgData name="khurram khwaja" userId="ff5f2b9a90c2af62" providerId="LiveId" clId="{4D2FA56F-40EC-45EA-9CC7-F194290E37FF}" dt="2020-12-21T20:16:06.594" v="8036" actId="1036"/>
          <ac:spMkLst>
            <pc:docMk/>
            <pc:sldMk cId="295641136" sldId="260"/>
            <ac:spMk id="12" creationId="{9062AF02-7CB0-4C7E-816A-EC05066459B3}"/>
          </ac:spMkLst>
        </pc:spChg>
        <pc:spChg chg="add del mod">
          <ac:chgData name="khurram khwaja" userId="ff5f2b9a90c2af62" providerId="LiveId" clId="{4D2FA56F-40EC-45EA-9CC7-F194290E37FF}" dt="2020-12-19T21:19:09.504" v="976" actId="478"/>
          <ac:spMkLst>
            <pc:docMk/>
            <pc:sldMk cId="295641136" sldId="260"/>
            <ac:spMk id="13" creationId="{078F12F5-2037-4C80-A2A5-60A5F0CA0B3A}"/>
          </ac:spMkLst>
        </pc:spChg>
        <pc:spChg chg="add del">
          <ac:chgData name="khurram khwaja" userId="ff5f2b9a90c2af62" providerId="LiveId" clId="{4D2FA56F-40EC-45EA-9CC7-F194290E37FF}" dt="2020-12-19T21:13:51.734" v="956" actId="478"/>
          <ac:spMkLst>
            <pc:docMk/>
            <pc:sldMk cId="295641136" sldId="260"/>
            <ac:spMk id="14" creationId="{B65D1F0D-ED46-43B4-AEA2-4452EC9056B7}"/>
          </ac:spMkLst>
        </pc:spChg>
        <pc:spChg chg="add del mod ord">
          <ac:chgData name="khurram khwaja" userId="ff5f2b9a90c2af62" providerId="LiveId" clId="{4D2FA56F-40EC-45EA-9CC7-F194290E37FF}" dt="2020-12-19T21:19:06.582" v="975" actId="478"/>
          <ac:spMkLst>
            <pc:docMk/>
            <pc:sldMk cId="295641136" sldId="260"/>
            <ac:spMk id="15" creationId="{75998D1F-253A-4170-992A-D39269B99E21}"/>
          </ac:spMkLst>
        </pc:spChg>
        <pc:spChg chg="add del mod">
          <ac:chgData name="khurram khwaja" userId="ff5f2b9a90c2af62" providerId="LiveId" clId="{4D2FA56F-40EC-45EA-9CC7-F194290E37FF}" dt="2020-12-21T20:14:17.106" v="7977" actId="478"/>
          <ac:spMkLst>
            <pc:docMk/>
            <pc:sldMk cId="295641136" sldId="260"/>
            <ac:spMk id="21" creationId="{A3B379D1-0305-4529-9B36-72855AD808BC}"/>
          </ac:spMkLst>
        </pc:spChg>
        <pc:spChg chg="add mod">
          <ac:chgData name="khurram khwaja" userId="ff5f2b9a90c2af62" providerId="LiveId" clId="{4D2FA56F-40EC-45EA-9CC7-F194290E37FF}" dt="2020-12-21T20:15:43.904" v="8029" actId="1036"/>
          <ac:spMkLst>
            <pc:docMk/>
            <pc:sldMk cId="295641136" sldId="260"/>
            <ac:spMk id="23" creationId="{FA95E5F4-D96F-4B89-9704-3A604A3F031D}"/>
          </ac:spMkLst>
        </pc:spChg>
        <pc:picChg chg="add mod">
          <ac:chgData name="khurram khwaja" userId="ff5f2b9a90c2af62" providerId="LiveId" clId="{4D2FA56F-40EC-45EA-9CC7-F194290E37FF}" dt="2020-12-21T20:16:25.344" v="8039" actId="14100"/>
          <ac:picMkLst>
            <pc:docMk/>
            <pc:sldMk cId="295641136" sldId="260"/>
            <ac:picMk id="4" creationId="{765F4423-F468-447D-AEB8-94D39A0D55B7}"/>
          </ac:picMkLst>
        </pc:picChg>
        <pc:picChg chg="del mod">
          <ac:chgData name="khurram khwaja" userId="ff5f2b9a90c2af62" providerId="LiveId" clId="{4D2FA56F-40EC-45EA-9CC7-F194290E37FF}" dt="2020-12-19T21:08:19.924" v="864" actId="478"/>
          <ac:picMkLst>
            <pc:docMk/>
            <pc:sldMk cId="295641136" sldId="260"/>
            <ac:picMk id="4" creationId="{DA8F38CC-4698-43CE-8B0B-F5921092C1E3}"/>
          </ac:picMkLst>
        </pc:picChg>
        <pc:picChg chg="add mod">
          <ac:chgData name="khurram khwaja" userId="ff5f2b9a90c2af62" providerId="LiveId" clId="{4D2FA56F-40EC-45EA-9CC7-F194290E37FF}" dt="2020-12-21T20:16:11.109" v="8038" actId="1035"/>
          <ac:picMkLst>
            <pc:docMk/>
            <pc:sldMk cId="295641136" sldId="260"/>
            <ac:picMk id="6" creationId="{7A96784A-AA0F-48E2-AF33-309393C5A396}"/>
          </ac:picMkLst>
        </pc:picChg>
        <pc:picChg chg="del mod">
          <ac:chgData name="khurram khwaja" userId="ff5f2b9a90c2af62" providerId="LiveId" clId="{4D2FA56F-40EC-45EA-9CC7-F194290E37FF}" dt="2020-12-19T21:11:58.220" v="948" actId="478"/>
          <ac:picMkLst>
            <pc:docMk/>
            <pc:sldMk cId="295641136" sldId="260"/>
            <ac:picMk id="6" creationId="{CF1C9486-8BE5-49DC-9096-5995AB3ABB3C}"/>
          </ac:picMkLst>
        </pc:picChg>
        <pc:picChg chg="add mod">
          <ac:chgData name="khurram khwaja" userId="ff5f2b9a90c2af62" providerId="LiveId" clId="{4D2FA56F-40EC-45EA-9CC7-F194290E37FF}" dt="2020-12-19T22:19:09.345" v="2216" actId="1076"/>
          <ac:picMkLst>
            <pc:docMk/>
            <pc:sldMk cId="295641136" sldId="260"/>
            <ac:picMk id="11" creationId="{AE558C43-5878-4057-A4CE-A0B77E70EC7D}"/>
          </ac:picMkLst>
        </pc:picChg>
        <pc:picChg chg="add del mod">
          <ac:chgData name="khurram khwaja" userId="ff5f2b9a90c2af62" providerId="LiveId" clId="{4D2FA56F-40EC-45EA-9CC7-F194290E37FF}" dt="2020-12-21T18:45:07.362" v="6368" actId="478"/>
          <ac:picMkLst>
            <pc:docMk/>
            <pc:sldMk cId="295641136" sldId="260"/>
            <ac:picMk id="13" creationId="{3F241ACB-4311-4203-ABDE-D184523715F2}"/>
          </ac:picMkLst>
        </pc:picChg>
        <pc:picChg chg="add del mod">
          <ac:chgData name="khurram khwaja" userId="ff5f2b9a90c2af62" providerId="LiveId" clId="{4D2FA56F-40EC-45EA-9CC7-F194290E37FF}" dt="2020-12-21T18:47:22.856" v="6381" actId="478"/>
          <ac:picMkLst>
            <pc:docMk/>
            <pc:sldMk cId="295641136" sldId="260"/>
            <ac:picMk id="14" creationId="{4EBA290F-7150-4954-A6EB-18AE6AE8A112}"/>
          </ac:picMkLst>
        </pc:picChg>
        <pc:picChg chg="add del mod">
          <ac:chgData name="khurram khwaja" userId="ff5f2b9a90c2af62" providerId="LiveId" clId="{4D2FA56F-40EC-45EA-9CC7-F194290E37FF}" dt="2020-12-21T18:48:59.253" v="6524" actId="478"/>
          <ac:picMkLst>
            <pc:docMk/>
            <pc:sldMk cId="295641136" sldId="260"/>
            <ac:picMk id="15" creationId="{E1A898F6-2F80-4164-BE30-1190C508DC71}"/>
          </ac:picMkLst>
        </pc:picChg>
        <pc:picChg chg="add del mod">
          <ac:chgData name="khurram khwaja" userId="ff5f2b9a90c2af62" providerId="LiveId" clId="{4D2FA56F-40EC-45EA-9CC7-F194290E37FF}" dt="2020-12-21T18:51:03.884" v="6615" actId="478"/>
          <ac:picMkLst>
            <pc:docMk/>
            <pc:sldMk cId="295641136" sldId="260"/>
            <ac:picMk id="16" creationId="{4FD0FD0C-30CE-4392-8CCF-2FB89F7C6B97}"/>
          </ac:picMkLst>
        </pc:picChg>
        <pc:picChg chg="add del mod">
          <ac:chgData name="khurram khwaja" userId="ff5f2b9a90c2af62" providerId="LiveId" clId="{4D2FA56F-40EC-45EA-9CC7-F194290E37FF}" dt="2020-12-21T19:09:08.126" v="7009" actId="478"/>
          <ac:picMkLst>
            <pc:docMk/>
            <pc:sldMk cId="295641136" sldId="260"/>
            <ac:picMk id="17" creationId="{7DC9E4FE-6D37-4E3C-9259-762EE8846EBC}"/>
          </ac:picMkLst>
        </pc:picChg>
        <pc:picChg chg="add del mod">
          <ac:chgData name="khurram khwaja" userId="ff5f2b9a90c2af62" providerId="LiveId" clId="{4D2FA56F-40EC-45EA-9CC7-F194290E37FF}" dt="2020-12-21T19:09:06.253" v="7008" actId="478"/>
          <ac:picMkLst>
            <pc:docMk/>
            <pc:sldMk cId="295641136" sldId="260"/>
            <ac:picMk id="18" creationId="{A8ED180E-6978-4A5D-88FA-F7E2012FE516}"/>
          </ac:picMkLst>
        </pc:picChg>
        <pc:picChg chg="add del mod">
          <ac:chgData name="khurram khwaja" userId="ff5f2b9a90c2af62" providerId="LiveId" clId="{4D2FA56F-40EC-45EA-9CC7-F194290E37FF}" dt="2020-12-21T19:02:22.070" v="6702" actId="478"/>
          <ac:picMkLst>
            <pc:docMk/>
            <pc:sldMk cId="295641136" sldId="260"/>
            <ac:picMk id="19" creationId="{F4CE1E62-F66D-4639-BD91-24BB16D22E06}"/>
          </ac:picMkLst>
        </pc:picChg>
        <pc:picChg chg="add del mod">
          <ac:chgData name="khurram khwaja" userId="ff5f2b9a90c2af62" providerId="LiveId" clId="{4D2FA56F-40EC-45EA-9CC7-F194290E37FF}" dt="2020-12-21T18:42:46.923" v="6177" actId="478"/>
          <ac:picMkLst>
            <pc:docMk/>
            <pc:sldMk cId="295641136" sldId="260"/>
            <ac:picMk id="20" creationId="{1366B410-DBD3-4543-AE04-375BF6553682}"/>
          </ac:picMkLst>
        </pc:picChg>
        <pc:picChg chg="add del mod">
          <ac:chgData name="khurram khwaja" userId="ff5f2b9a90c2af62" providerId="LiveId" clId="{4D2FA56F-40EC-45EA-9CC7-F194290E37FF}" dt="2020-12-21T19:06:50.988" v="6966" actId="478"/>
          <ac:picMkLst>
            <pc:docMk/>
            <pc:sldMk cId="295641136" sldId="260"/>
            <ac:picMk id="22" creationId="{91552757-8593-4D17-BAF6-9E4CC2B8509E}"/>
          </ac:picMkLst>
        </pc:picChg>
        <pc:picChg chg="add mod">
          <ac:chgData name="khurram khwaja" userId="ff5f2b9a90c2af62" providerId="LiveId" clId="{4D2FA56F-40EC-45EA-9CC7-F194290E37FF}" dt="2020-12-21T20:16:06.594" v="8036" actId="1036"/>
          <ac:picMkLst>
            <pc:docMk/>
            <pc:sldMk cId="295641136" sldId="260"/>
            <ac:picMk id="24" creationId="{D19B55D1-7593-4D14-AE09-0E64CA828021}"/>
          </ac:picMkLst>
        </pc:picChg>
        <pc:picChg chg="add del mod">
          <ac:chgData name="khurram khwaja" userId="ff5f2b9a90c2af62" providerId="LiveId" clId="{4D2FA56F-40EC-45EA-9CC7-F194290E37FF}" dt="2020-12-21T20:02:54.029" v="7884" actId="478"/>
          <ac:picMkLst>
            <pc:docMk/>
            <pc:sldMk cId="295641136" sldId="260"/>
            <ac:picMk id="26" creationId="{1D300702-4052-4575-866B-E574A960E6A9}"/>
          </ac:picMkLst>
        </pc:picChg>
        <pc:picChg chg="add mod">
          <ac:chgData name="khurram khwaja" userId="ff5f2b9a90c2af62" providerId="LiveId" clId="{4D2FA56F-40EC-45EA-9CC7-F194290E37FF}" dt="2020-12-21T20:16:06.594" v="8036" actId="1036"/>
          <ac:picMkLst>
            <pc:docMk/>
            <pc:sldMk cId="295641136" sldId="260"/>
            <ac:picMk id="28" creationId="{DF5DF370-4151-4C64-B428-1F8F687FB744}"/>
          </ac:picMkLst>
        </pc:picChg>
        <pc:picChg chg="add mod">
          <ac:chgData name="khurram khwaja" userId="ff5f2b9a90c2af62" providerId="LiveId" clId="{4D2FA56F-40EC-45EA-9CC7-F194290E37FF}" dt="2020-12-21T20:16:06.594" v="8036" actId="1036"/>
          <ac:picMkLst>
            <pc:docMk/>
            <pc:sldMk cId="295641136" sldId="260"/>
            <ac:picMk id="30" creationId="{094F939D-BEB8-47D8-8DA8-91E68A084176}"/>
          </ac:picMkLst>
        </pc:picChg>
        <pc:picChg chg="add del mod">
          <ac:chgData name="khurram khwaja" userId="ff5f2b9a90c2af62" providerId="LiveId" clId="{4D2FA56F-40EC-45EA-9CC7-F194290E37FF}" dt="2020-12-21T20:17:36.575" v="8048" actId="478"/>
          <ac:picMkLst>
            <pc:docMk/>
            <pc:sldMk cId="295641136" sldId="260"/>
            <ac:picMk id="31" creationId="{FEA02CC9-F3D6-4CB3-9E8B-D8FFE27A811E}"/>
          </ac:picMkLst>
        </pc:picChg>
      </pc:sldChg>
      <pc:sldChg chg="delSp del mod">
        <pc:chgData name="khurram khwaja" userId="ff5f2b9a90c2af62" providerId="LiveId" clId="{4D2FA56F-40EC-45EA-9CC7-F194290E37FF}" dt="2020-12-21T19:02:39.387" v="6704" actId="47"/>
        <pc:sldMkLst>
          <pc:docMk/>
          <pc:sldMk cId="1688802126" sldId="261"/>
        </pc:sldMkLst>
        <pc:picChg chg="del">
          <ac:chgData name="khurram khwaja" userId="ff5f2b9a90c2af62" providerId="LiveId" clId="{4D2FA56F-40EC-45EA-9CC7-F194290E37FF}" dt="2020-12-21T19:02:35.216" v="6703" actId="21"/>
          <ac:picMkLst>
            <pc:docMk/>
            <pc:sldMk cId="1688802126" sldId="261"/>
            <ac:picMk id="8" creationId="{EE53862D-7361-42DC-BAF0-4ED5EEF469D4}"/>
          </ac:picMkLst>
        </pc:picChg>
        <pc:picChg chg="del">
          <ac:chgData name="khurram khwaja" userId="ff5f2b9a90c2af62" providerId="LiveId" clId="{4D2FA56F-40EC-45EA-9CC7-F194290E37FF}" dt="2020-12-21T19:01:43.005" v="6623" actId="21"/>
          <ac:picMkLst>
            <pc:docMk/>
            <pc:sldMk cId="1688802126" sldId="261"/>
            <ac:picMk id="10" creationId="{0716FC74-C56F-4E0C-AC57-2168CFCE4D28}"/>
          </ac:picMkLst>
        </pc:picChg>
      </pc:sldChg>
      <pc:sldChg chg="addSp delSp modSp new add del mod ord setBg">
        <pc:chgData name="khurram khwaja" userId="ff5f2b9a90c2af62" providerId="LiveId" clId="{4D2FA56F-40EC-45EA-9CC7-F194290E37FF}" dt="2020-12-21T18:47:35.045" v="6384" actId="47"/>
        <pc:sldMkLst>
          <pc:docMk/>
          <pc:sldMk cId="2360903821" sldId="262"/>
        </pc:sldMkLst>
        <pc:spChg chg="mod ord">
          <ac:chgData name="khurram khwaja" userId="ff5f2b9a90c2af62" providerId="LiveId" clId="{4D2FA56F-40EC-45EA-9CC7-F194290E37FF}" dt="2020-12-21T18:32:37.460" v="6122" actId="26606"/>
          <ac:spMkLst>
            <pc:docMk/>
            <pc:sldMk cId="2360903821" sldId="262"/>
            <ac:spMk id="2" creationId="{2F04C7EE-F8E9-4469-9B1D-9E7458D9FDDA}"/>
          </ac:spMkLst>
        </pc:spChg>
        <pc:spChg chg="del mod">
          <ac:chgData name="khurram khwaja" userId="ff5f2b9a90c2af62" providerId="LiveId" clId="{4D2FA56F-40EC-45EA-9CC7-F194290E37FF}" dt="2020-12-21T18:31:54.788" v="6119" actId="478"/>
          <ac:spMkLst>
            <pc:docMk/>
            <pc:sldMk cId="2360903821" sldId="262"/>
            <ac:spMk id="3" creationId="{086762C5-CC0E-4CEF-98B6-9030418F5F16}"/>
          </ac:spMkLst>
        </pc:spChg>
        <pc:spChg chg="add del mod">
          <ac:chgData name="khurram khwaja" userId="ff5f2b9a90c2af62" providerId="LiveId" clId="{4D2FA56F-40EC-45EA-9CC7-F194290E37FF}" dt="2020-12-21T18:32:38.791" v="6123" actId="931"/>
          <ac:spMkLst>
            <pc:docMk/>
            <pc:sldMk cId="2360903821" sldId="262"/>
            <ac:spMk id="5" creationId="{A303FE59-F56D-4EA2-8CA4-9E309F43C63A}"/>
          </ac:spMkLst>
        </pc:spChg>
        <pc:spChg chg="add del">
          <ac:chgData name="khurram khwaja" userId="ff5f2b9a90c2af62" providerId="LiveId" clId="{4D2FA56F-40EC-45EA-9CC7-F194290E37FF}" dt="2020-12-21T18:32:37.460" v="6122" actId="26606"/>
          <ac:spMkLst>
            <pc:docMk/>
            <pc:sldMk cId="2360903821" sldId="262"/>
            <ac:spMk id="12" creationId="{E91DC736-0EF8-4F87-9146-EBF1D2EE4D3D}"/>
          </ac:spMkLst>
        </pc:spChg>
        <pc:spChg chg="add del">
          <ac:chgData name="khurram khwaja" userId="ff5f2b9a90c2af62" providerId="LiveId" clId="{4D2FA56F-40EC-45EA-9CC7-F194290E37FF}" dt="2020-12-21T18:32:37.460" v="6122" actId="26606"/>
          <ac:spMkLst>
            <pc:docMk/>
            <pc:sldMk cId="2360903821" sldId="262"/>
            <ac:spMk id="14" creationId="{097CD68E-23E3-4007-8847-CD0944C4F7BE}"/>
          </ac:spMkLst>
        </pc:spChg>
        <pc:spChg chg="add del">
          <ac:chgData name="khurram khwaja" userId="ff5f2b9a90c2af62" providerId="LiveId" clId="{4D2FA56F-40EC-45EA-9CC7-F194290E37FF}" dt="2020-12-21T18:32:37.460" v="6122" actId="26606"/>
          <ac:spMkLst>
            <pc:docMk/>
            <pc:sldMk cId="2360903821" sldId="262"/>
            <ac:spMk id="16" creationId="{AF2F604E-43BE-4DC3-B983-E071523364F8}"/>
          </ac:spMkLst>
        </pc:spChg>
        <pc:spChg chg="add del">
          <ac:chgData name="khurram khwaja" userId="ff5f2b9a90c2af62" providerId="LiveId" clId="{4D2FA56F-40EC-45EA-9CC7-F194290E37FF}" dt="2020-12-21T18:32:37.460" v="6122" actId="26606"/>
          <ac:spMkLst>
            <pc:docMk/>
            <pc:sldMk cId="2360903821" sldId="262"/>
            <ac:spMk id="18" creationId="{08C9B587-E65E-4B52-B37C-ABEBB6E87928}"/>
          </ac:spMkLst>
        </pc:spChg>
        <pc:picChg chg="add del mod">
          <ac:chgData name="khurram khwaja" userId="ff5f2b9a90c2af62" providerId="LiveId" clId="{4D2FA56F-40EC-45EA-9CC7-F194290E37FF}" dt="2020-12-21T18:32:38.791" v="6123" actId="931"/>
          <ac:picMkLst>
            <pc:docMk/>
            <pc:sldMk cId="2360903821" sldId="262"/>
            <ac:picMk id="7" creationId="{D0D3C334-0EA8-4F2B-88C6-41A21E09AF9C}"/>
          </ac:picMkLst>
        </pc:picChg>
      </pc:sldChg>
      <pc:sldChg chg="addSp delSp modSp new mod ord setBg setClrOvrMap">
        <pc:chgData name="khurram khwaja" userId="ff5f2b9a90c2af62" providerId="LiveId" clId="{4D2FA56F-40EC-45EA-9CC7-F194290E37FF}" dt="2020-12-21T20:12:37.884" v="7973" actId="403"/>
        <pc:sldMkLst>
          <pc:docMk/>
          <pc:sldMk cId="3638761179" sldId="263"/>
        </pc:sldMkLst>
        <pc:spChg chg="mod">
          <ac:chgData name="khurram khwaja" userId="ff5f2b9a90c2af62" providerId="LiveId" clId="{4D2FA56F-40EC-45EA-9CC7-F194290E37FF}" dt="2020-12-21T20:12:16.174" v="7966" actId="403"/>
          <ac:spMkLst>
            <pc:docMk/>
            <pc:sldMk cId="3638761179" sldId="263"/>
            <ac:spMk id="2" creationId="{2B1B37F9-419E-493B-9510-C85275C9EE69}"/>
          </ac:spMkLst>
        </pc:spChg>
        <pc:spChg chg="del">
          <ac:chgData name="khurram khwaja" userId="ff5f2b9a90c2af62" providerId="LiveId" clId="{4D2FA56F-40EC-45EA-9CC7-F194290E37FF}" dt="2020-12-19T20:28:18.488" v="302" actId="478"/>
          <ac:spMkLst>
            <pc:docMk/>
            <pc:sldMk cId="3638761179" sldId="263"/>
            <ac:spMk id="3" creationId="{A478835A-50D8-4169-A2E1-9A40038DAC57}"/>
          </ac:spMkLst>
        </pc:spChg>
        <pc:spChg chg="add del mod">
          <ac:chgData name="khurram khwaja" userId="ff5f2b9a90c2af62" providerId="LiveId" clId="{4D2FA56F-40EC-45EA-9CC7-F194290E37FF}" dt="2020-12-19T21:28:44.529" v="1167" actId="478"/>
          <ac:spMkLst>
            <pc:docMk/>
            <pc:sldMk cId="3638761179" sldId="263"/>
            <ac:spMk id="20" creationId="{9C789615-5ED6-4725-8F2E-EB06FB234072}"/>
          </ac:spMkLst>
        </pc:spChg>
        <pc:spChg chg="add mod">
          <ac:chgData name="khurram khwaja" userId="ff5f2b9a90c2af62" providerId="LiveId" clId="{4D2FA56F-40EC-45EA-9CC7-F194290E37FF}" dt="2020-12-21T20:12:37.884" v="7973" actId="403"/>
          <ac:spMkLst>
            <pc:docMk/>
            <pc:sldMk cId="3638761179" sldId="263"/>
            <ac:spMk id="22" creationId="{5BACC0D7-7B29-48CB-8E00-18D70811B29C}"/>
          </ac:spMkLst>
        </pc:spChg>
        <pc:spChg chg="add del">
          <ac:chgData name="khurram khwaja" userId="ff5f2b9a90c2af62" providerId="LiveId" clId="{4D2FA56F-40EC-45EA-9CC7-F194290E37FF}" dt="2020-12-19T22:14:32.490" v="2132" actId="26606"/>
          <ac:spMkLst>
            <pc:docMk/>
            <pc:sldMk cId="3638761179" sldId="263"/>
            <ac:spMk id="27" creationId="{09588DA8-065E-4F6F-8EFD-43104AB2E0CF}"/>
          </ac:spMkLst>
        </pc:spChg>
        <pc:spChg chg="add del">
          <ac:chgData name="khurram khwaja" userId="ff5f2b9a90c2af62" providerId="LiveId" clId="{4D2FA56F-40EC-45EA-9CC7-F194290E37FF}" dt="2020-12-19T22:14:32.490" v="2132" actId="26606"/>
          <ac:spMkLst>
            <pc:docMk/>
            <pc:sldMk cId="3638761179" sldId="263"/>
            <ac:spMk id="29" creationId="{C4285719-470E-454C-AF62-8323075F1F5B}"/>
          </ac:spMkLst>
        </pc:spChg>
        <pc:spChg chg="add del">
          <ac:chgData name="khurram khwaja" userId="ff5f2b9a90c2af62" providerId="LiveId" clId="{4D2FA56F-40EC-45EA-9CC7-F194290E37FF}" dt="2020-12-19T22:14:32.490" v="2132" actId="26606"/>
          <ac:spMkLst>
            <pc:docMk/>
            <pc:sldMk cId="3638761179" sldId="263"/>
            <ac:spMk id="31" creationId="{CD9FE4EF-C4D8-49A0-B2FF-81D8DB7D8A24}"/>
          </ac:spMkLst>
        </pc:spChg>
        <pc:spChg chg="add del">
          <ac:chgData name="khurram khwaja" userId="ff5f2b9a90c2af62" providerId="LiveId" clId="{4D2FA56F-40EC-45EA-9CC7-F194290E37FF}" dt="2020-12-19T22:14:32.490" v="2132" actId="26606"/>
          <ac:spMkLst>
            <pc:docMk/>
            <pc:sldMk cId="3638761179" sldId="263"/>
            <ac:spMk id="33" creationId="{4300840D-0A0B-4512-BACA-B439D5B9C57C}"/>
          </ac:spMkLst>
        </pc:spChg>
        <pc:spChg chg="add del">
          <ac:chgData name="khurram khwaja" userId="ff5f2b9a90c2af62" providerId="LiveId" clId="{4D2FA56F-40EC-45EA-9CC7-F194290E37FF}" dt="2020-12-19T22:14:32.490" v="2132" actId="26606"/>
          <ac:spMkLst>
            <pc:docMk/>
            <pc:sldMk cId="3638761179" sldId="263"/>
            <ac:spMk id="35" creationId="{D2B78728-A580-49A7-84F9-6EF6F583ADE0}"/>
          </ac:spMkLst>
        </pc:spChg>
        <pc:spChg chg="add del">
          <ac:chgData name="khurram khwaja" userId="ff5f2b9a90c2af62" providerId="LiveId" clId="{4D2FA56F-40EC-45EA-9CC7-F194290E37FF}" dt="2020-12-19T22:14:32.490" v="2132" actId="26606"/>
          <ac:spMkLst>
            <pc:docMk/>
            <pc:sldMk cId="3638761179" sldId="263"/>
            <ac:spMk id="37" creationId="{38FAA1A1-D861-433F-88FA-1E9D6FD31D11}"/>
          </ac:spMkLst>
        </pc:spChg>
        <pc:spChg chg="add del">
          <ac:chgData name="khurram khwaja" userId="ff5f2b9a90c2af62" providerId="LiveId" clId="{4D2FA56F-40EC-45EA-9CC7-F194290E37FF}" dt="2020-12-19T22:14:32.490" v="2132" actId="26606"/>
          <ac:spMkLst>
            <pc:docMk/>
            <pc:sldMk cId="3638761179" sldId="263"/>
            <ac:spMk id="39" creationId="{8D71EDA1-87BF-4D5D-AB79-F346FD19278A}"/>
          </ac:spMkLst>
        </pc:spChg>
        <pc:spChg chg="add del">
          <ac:chgData name="khurram khwaja" userId="ff5f2b9a90c2af62" providerId="LiveId" clId="{4D2FA56F-40EC-45EA-9CC7-F194290E37FF}" dt="2020-12-19T22:14:35.411" v="2134" actId="26606"/>
          <ac:spMkLst>
            <pc:docMk/>
            <pc:sldMk cId="3638761179" sldId="263"/>
            <ac:spMk id="41" creationId="{84697CDA-BDB7-4883-B48B-1D4EDB2F0E93}"/>
          </ac:spMkLst>
        </pc:spChg>
        <pc:spChg chg="add del">
          <ac:chgData name="khurram khwaja" userId="ff5f2b9a90c2af62" providerId="LiveId" clId="{4D2FA56F-40EC-45EA-9CC7-F194290E37FF}" dt="2020-12-19T22:14:35.411" v="2134" actId="26606"/>
          <ac:spMkLst>
            <pc:docMk/>
            <pc:sldMk cId="3638761179" sldId="263"/>
            <ac:spMk id="42" creationId="{6295B176-FA0E-4B6A-A190-5E2E82BEA57A}"/>
          </ac:spMkLst>
        </pc:spChg>
        <pc:spChg chg="add del">
          <ac:chgData name="khurram khwaja" userId="ff5f2b9a90c2af62" providerId="LiveId" clId="{4D2FA56F-40EC-45EA-9CC7-F194290E37FF}" dt="2020-12-19T22:14:35.411" v="2134" actId="26606"/>
          <ac:spMkLst>
            <pc:docMk/>
            <pc:sldMk cId="3638761179" sldId="263"/>
            <ac:spMk id="43" creationId="{48F779DE-4744-42D6-9C74-33EC94460CCC}"/>
          </ac:spMkLst>
        </pc:spChg>
        <pc:spChg chg="add del">
          <ac:chgData name="khurram khwaja" userId="ff5f2b9a90c2af62" providerId="LiveId" clId="{4D2FA56F-40EC-45EA-9CC7-F194290E37FF}" dt="2020-12-20T18:50:33.835" v="3890" actId="26606"/>
          <ac:spMkLst>
            <pc:docMk/>
            <pc:sldMk cId="3638761179" sldId="263"/>
            <ac:spMk id="45" creationId="{09588DA8-065E-4F6F-8EFD-43104AB2E0CF}"/>
          </ac:spMkLst>
        </pc:spChg>
        <pc:spChg chg="add del">
          <ac:chgData name="khurram khwaja" userId="ff5f2b9a90c2af62" providerId="LiveId" clId="{4D2FA56F-40EC-45EA-9CC7-F194290E37FF}" dt="2020-12-20T18:50:33.835" v="3890" actId="26606"/>
          <ac:spMkLst>
            <pc:docMk/>
            <pc:sldMk cId="3638761179" sldId="263"/>
            <ac:spMk id="46" creationId="{C4285719-470E-454C-AF62-8323075F1F5B}"/>
          </ac:spMkLst>
        </pc:spChg>
        <pc:spChg chg="add del">
          <ac:chgData name="khurram khwaja" userId="ff5f2b9a90c2af62" providerId="LiveId" clId="{4D2FA56F-40EC-45EA-9CC7-F194290E37FF}" dt="2020-12-20T18:50:33.835" v="3890" actId="26606"/>
          <ac:spMkLst>
            <pc:docMk/>
            <pc:sldMk cId="3638761179" sldId="263"/>
            <ac:spMk id="47" creationId="{CD9FE4EF-C4D8-49A0-B2FF-81D8DB7D8A24}"/>
          </ac:spMkLst>
        </pc:spChg>
        <pc:spChg chg="add del">
          <ac:chgData name="khurram khwaja" userId="ff5f2b9a90c2af62" providerId="LiveId" clId="{4D2FA56F-40EC-45EA-9CC7-F194290E37FF}" dt="2020-12-20T18:50:33.835" v="3890" actId="26606"/>
          <ac:spMkLst>
            <pc:docMk/>
            <pc:sldMk cId="3638761179" sldId="263"/>
            <ac:spMk id="48" creationId="{4300840D-0A0B-4512-BACA-B439D5B9C57C}"/>
          </ac:spMkLst>
        </pc:spChg>
        <pc:spChg chg="add del">
          <ac:chgData name="khurram khwaja" userId="ff5f2b9a90c2af62" providerId="LiveId" clId="{4D2FA56F-40EC-45EA-9CC7-F194290E37FF}" dt="2020-12-20T18:50:33.835" v="3890" actId="26606"/>
          <ac:spMkLst>
            <pc:docMk/>
            <pc:sldMk cId="3638761179" sldId="263"/>
            <ac:spMk id="49" creationId="{D2B78728-A580-49A7-84F9-6EF6F583ADE0}"/>
          </ac:spMkLst>
        </pc:spChg>
        <pc:spChg chg="add del">
          <ac:chgData name="khurram khwaja" userId="ff5f2b9a90c2af62" providerId="LiveId" clId="{4D2FA56F-40EC-45EA-9CC7-F194290E37FF}" dt="2020-12-20T18:50:33.835" v="3890" actId="26606"/>
          <ac:spMkLst>
            <pc:docMk/>
            <pc:sldMk cId="3638761179" sldId="263"/>
            <ac:spMk id="50" creationId="{38FAA1A1-D861-433F-88FA-1E9D6FD31D11}"/>
          </ac:spMkLst>
        </pc:spChg>
        <pc:spChg chg="add del">
          <ac:chgData name="khurram khwaja" userId="ff5f2b9a90c2af62" providerId="LiveId" clId="{4D2FA56F-40EC-45EA-9CC7-F194290E37FF}" dt="2020-12-20T18:50:33.835" v="3890" actId="26606"/>
          <ac:spMkLst>
            <pc:docMk/>
            <pc:sldMk cId="3638761179" sldId="263"/>
            <ac:spMk id="51" creationId="{8D71EDA1-87BF-4D5D-AB79-F346FD19278A}"/>
          </ac:spMkLst>
        </pc:spChg>
        <pc:spChg chg="add del">
          <ac:chgData name="khurram khwaja" userId="ff5f2b9a90c2af62" providerId="LiveId" clId="{4D2FA56F-40EC-45EA-9CC7-F194290E37FF}" dt="2020-12-21T18:36:59.568" v="6132" actId="26606"/>
          <ac:spMkLst>
            <pc:docMk/>
            <pc:sldMk cId="3638761179" sldId="263"/>
            <ac:spMk id="56" creationId="{A2679492-7988-4050-9056-542444452411}"/>
          </ac:spMkLst>
        </pc:spChg>
        <pc:spChg chg="add del">
          <ac:chgData name="khurram khwaja" userId="ff5f2b9a90c2af62" providerId="LiveId" clId="{4D2FA56F-40EC-45EA-9CC7-F194290E37FF}" dt="2020-12-21T18:36:59.568" v="6132" actId="26606"/>
          <ac:spMkLst>
            <pc:docMk/>
            <pc:sldMk cId="3638761179" sldId="263"/>
            <ac:spMk id="58" creationId="{B091B163-7D61-4891-ABCF-5C13D9C418D0}"/>
          </ac:spMkLst>
        </pc:spChg>
        <pc:spChg chg="add del">
          <ac:chgData name="khurram khwaja" userId="ff5f2b9a90c2af62" providerId="LiveId" clId="{4D2FA56F-40EC-45EA-9CC7-F194290E37FF}" dt="2020-12-21T18:39:08.943" v="6134" actId="26606"/>
          <ac:spMkLst>
            <pc:docMk/>
            <pc:sldMk cId="3638761179" sldId="263"/>
            <ac:spMk id="70" creationId="{2029D5AD-8348-4446-B191-6A9B6FE03F21}"/>
          </ac:spMkLst>
        </pc:spChg>
        <pc:spChg chg="add del">
          <ac:chgData name="khurram khwaja" userId="ff5f2b9a90c2af62" providerId="LiveId" clId="{4D2FA56F-40EC-45EA-9CC7-F194290E37FF}" dt="2020-12-21T18:39:08.943" v="6134" actId="26606"/>
          <ac:spMkLst>
            <pc:docMk/>
            <pc:sldMk cId="3638761179" sldId="263"/>
            <ac:spMk id="72" creationId="{A3F395A2-2B64-4749-BD93-2F159C7E1FB5}"/>
          </ac:spMkLst>
        </pc:spChg>
        <pc:spChg chg="add del">
          <ac:chgData name="khurram khwaja" userId="ff5f2b9a90c2af62" providerId="LiveId" clId="{4D2FA56F-40EC-45EA-9CC7-F194290E37FF}" dt="2020-12-21T18:39:08.943" v="6134" actId="26606"/>
          <ac:spMkLst>
            <pc:docMk/>
            <pc:sldMk cId="3638761179" sldId="263"/>
            <ac:spMk id="74" creationId="{5CF0135B-EAB8-4CA0-896C-2D897ECD28BC}"/>
          </ac:spMkLst>
        </pc:spChg>
        <pc:spChg chg="add del">
          <ac:chgData name="khurram khwaja" userId="ff5f2b9a90c2af62" providerId="LiveId" clId="{4D2FA56F-40EC-45EA-9CC7-F194290E37FF}" dt="2020-12-21T18:39:08.943" v="6134" actId="26606"/>
          <ac:spMkLst>
            <pc:docMk/>
            <pc:sldMk cId="3638761179" sldId="263"/>
            <ac:spMk id="76" creationId="{92C3387C-D24F-4737-8A37-1DC5CFF09CFA}"/>
          </ac:spMkLst>
        </pc:spChg>
        <pc:spChg chg="add del">
          <ac:chgData name="khurram khwaja" userId="ff5f2b9a90c2af62" providerId="LiveId" clId="{4D2FA56F-40EC-45EA-9CC7-F194290E37FF}" dt="2020-12-21T18:39:47.035" v="6139" actId="26606"/>
          <ac:spMkLst>
            <pc:docMk/>
            <pc:sldMk cId="3638761179" sldId="263"/>
            <ac:spMk id="81" creationId="{8FC9BE17-9A7B-462D-AE50-3D8777387304}"/>
          </ac:spMkLst>
        </pc:spChg>
        <pc:spChg chg="add del">
          <ac:chgData name="khurram khwaja" userId="ff5f2b9a90c2af62" providerId="LiveId" clId="{4D2FA56F-40EC-45EA-9CC7-F194290E37FF}" dt="2020-12-21T18:39:47.035" v="6139" actId="26606"/>
          <ac:spMkLst>
            <pc:docMk/>
            <pc:sldMk cId="3638761179" sldId="263"/>
            <ac:spMk id="83" creationId="{3EBE8569-6AEC-4B8C-8D53-2DE337CDBA65}"/>
          </ac:spMkLst>
        </pc:spChg>
        <pc:spChg chg="add del">
          <ac:chgData name="khurram khwaja" userId="ff5f2b9a90c2af62" providerId="LiveId" clId="{4D2FA56F-40EC-45EA-9CC7-F194290E37FF}" dt="2020-12-21T18:39:47.035" v="6139" actId="26606"/>
          <ac:spMkLst>
            <pc:docMk/>
            <pc:sldMk cId="3638761179" sldId="263"/>
            <ac:spMk id="85" creationId="{55D4142C-5077-457F-A6AD-3FECFDB39685}"/>
          </ac:spMkLst>
        </pc:spChg>
        <pc:spChg chg="add del">
          <ac:chgData name="khurram khwaja" userId="ff5f2b9a90c2af62" providerId="LiveId" clId="{4D2FA56F-40EC-45EA-9CC7-F194290E37FF}" dt="2020-12-21T18:39:47.035" v="6139" actId="26606"/>
          <ac:spMkLst>
            <pc:docMk/>
            <pc:sldMk cId="3638761179" sldId="263"/>
            <ac:spMk id="87" creationId="{7A5F0580-5EE9-419F-96EE-B6529EF6E7D0}"/>
          </ac:spMkLst>
        </pc:spChg>
        <pc:spChg chg="add del">
          <ac:chgData name="khurram khwaja" userId="ff5f2b9a90c2af62" providerId="LiveId" clId="{4D2FA56F-40EC-45EA-9CC7-F194290E37FF}" dt="2020-12-21T18:39:38.234" v="6136" actId="26606"/>
          <ac:spMkLst>
            <pc:docMk/>
            <pc:sldMk cId="3638761179" sldId="263"/>
            <ac:spMk id="92" creationId="{7C432AFE-B3D2-4BFF-BF8F-96C27AFF1AC7}"/>
          </ac:spMkLst>
        </pc:spChg>
        <pc:spChg chg="add del">
          <ac:chgData name="khurram khwaja" userId="ff5f2b9a90c2af62" providerId="LiveId" clId="{4D2FA56F-40EC-45EA-9CC7-F194290E37FF}" dt="2020-12-21T18:39:38.234" v="6136" actId="26606"/>
          <ac:spMkLst>
            <pc:docMk/>
            <pc:sldMk cId="3638761179" sldId="263"/>
            <ac:spMk id="94" creationId="{AF2F604E-43BE-4DC3-B983-E071523364F8}"/>
          </ac:spMkLst>
        </pc:spChg>
        <pc:spChg chg="add del">
          <ac:chgData name="khurram khwaja" userId="ff5f2b9a90c2af62" providerId="LiveId" clId="{4D2FA56F-40EC-45EA-9CC7-F194290E37FF}" dt="2020-12-21T18:39:38.234" v="6136" actId="26606"/>
          <ac:spMkLst>
            <pc:docMk/>
            <pc:sldMk cId="3638761179" sldId="263"/>
            <ac:spMk id="96" creationId="{08C9B587-E65E-4B52-B37C-ABEBB6E87928}"/>
          </ac:spMkLst>
        </pc:spChg>
        <pc:spChg chg="add del">
          <ac:chgData name="khurram khwaja" userId="ff5f2b9a90c2af62" providerId="LiveId" clId="{4D2FA56F-40EC-45EA-9CC7-F194290E37FF}" dt="2020-12-21T18:39:47.024" v="6138" actId="26606"/>
          <ac:spMkLst>
            <pc:docMk/>
            <pc:sldMk cId="3638761179" sldId="263"/>
            <ac:spMk id="98" creationId="{3CD9DF72-87A3-404E-A828-84CBF11A8303}"/>
          </ac:spMkLst>
        </pc:spChg>
        <pc:spChg chg="add">
          <ac:chgData name="khurram khwaja" userId="ff5f2b9a90c2af62" providerId="LiveId" clId="{4D2FA56F-40EC-45EA-9CC7-F194290E37FF}" dt="2020-12-21T18:39:47.035" v="6139" actId="26606"/>
          <ac:spMkLst>
            <pc:docMk/>
            <pc:sldMk cId="3638761179" sldId="263"/>
            <ac:spMk id="101" creationId="{8FC9BE17-9A7B-462D-AE50-3D8777387304}"/>
          </ac:spMkLst>
        </pc:spChg>
        <pc:spChg chg="add">
          <ac:chgData name="khurram khwaja" userId="ff5f2b9a90c2af62" providerId="LiveId" clId="{4D2FA56F-40EC-45EA-9CC7-F194290E37FF}" dt="2020-12-21T18:39:47.035" v="6139" actId="26606"/>
          <ac:spMkLst>
            <pc:docMk/>
            <pc:sldMk cId="3638761179" sldId="263"/>
            <ac:spMk id="102" creationId="{3EBE8569-6AEC-4B8C-8D53-2DE337CDBA65}"/>
          </ac:spMkLst>
        </pc:spChg>
        <pc:spChg chg="add">
          <ac:chgData name="khurram khwaja" userId="ff5f2b9a90c2af62" providerId="LiveId" clId="{4D2FA56F-40EC-45EA-9CC7-F194290E37FF}" dt="2020-12-21T18:39:47.035" v="6139" actId="26606"/>
          <ac:spMkLst>
            <pc:docMk/>
            <pc:sldMk cId="3638761179" sldId="263"/>
            <ac:spMk id="103" creationId="{55D4142C-5077-457F-A6AD-3FECFDB39685}"/>
          </ac:spMkLst>
        </pc:spChg>
        <pc:spChg chg="add">
          <ac:chgData name="khurram khwaja" userId="ff5f2b9a90c2af62" providerId="LiveId" clId="{4D2FA56F-40EC-45EA-9CC7-F194290E37FF}" dt="2020-12-21T18:39:47.035" v="6139" actId="26606"/>
          <ac:spMkLst>
            <pc:docMk/>
            <pc:sldMk cId="3638761179" sldId="263"/>
            <ac:spMk id="104" creationId="{7A5F0580-5EE9-419F-96EE-B6529EF6E7D0}"/>
          </ac:spMkLst>
        </pc:spChg>
        <pc:grpChg chg="add del">
          <ac:chgData name="khurram khwaja" userId="ff5f2b9a90c2af62" providerId="LiveId" clId="{4D2FA56F-40EC-45EA-9CC7-F194290E37FF}" dt="2020-12-21T18:36:59.568" v="6132" actId="26606"/>
          <ac:grpSpMkLst>
            <pc:docMk/>
            <pc:sldMk cId="3638761179" sldId="263"/>
            <ac:grpSpMk id="60" creationId="{0474DF76-993E-44DE-AFB0-C416182ACECF}"/>
          </ac:grpSpMkLst>
        </pc:grpChg>
        <pc:picChg chg="add mod ord">
          <ac:chgData name="khurram khwaja" userId="ff5f2b9a90c2af62" providerId="LiveId" clId="{4D2FA56F-40EC-45EA-9CC7-F194290E37FF}" dt="2020-12-21T18:39:47.024" v="6138" actId="26606"/>
          <ac:picMkLst>
            <pc:docMk/>
            <pc:sldMk cId="3638761179" sldId="263"/>
            <ac:picMk id="4" creationId="{17327778-D991-445A-B463-965D3A281BB4}"/>
          </ac:picMkLst>
        </pc:picChg>
        <pc:picChg chg="add del mod">
          <ac:chgData name="khurram khwaja" userId="ff5f2b9a90c2af62" providerId="LiveId" clId="{4D2FA56F-40EC-45EA-9CC7-F194290E37FF}" dt="2020-12-19T21:28:44.529" v="1167" actId="478"/>
          <ac:picMkLst>
            <pc:docMk/>
            <pc:sldMk cId="3638761179" sldId="263"/>
            <ac:picMk id="5" creationId="{F4C11FC3-7A6C-4899-AC71-C4FB5B675D8F}"/>
          </ac:picMkLst>
        </pc:picChg>
        <pc:picChg chg="add del mod">
          <ac:chgData name="khurram khwaja" userId="ff5f2b9a90c2af62" providerId="LiveId" clId="{4D2FA56F-40EC-45EA-9CC7-F194290E37FF}" dt="2020-12-19T21:28:44.529" v="1167" actId="478"/>
          <ac:picMkLst>
            <pc:docMk/>
            <pc:sldMk cId="3638761179" sldId="263"/>
            <ac:picMk id="7" creationId="{D22F02E6-BB1C-4816-910A-4DD80490BE08}"/>
          </ac:picMkLst>
        </pc:picChg>
        <pc:picChg chg="add del mod">
          <ac:chgData name="khurram khwaja" userId="ff5f2b9a90c2af62" providerId="LiveId" clId="{4D2FA56F-40EC-45EA-9CC7-F194290E37FF}" dt="2020-12-19T21:28:44.529" v="1167" actId="478"/>
          <ac:picMkLst>
            <pc:docMk/>
            <pc:sldMk cId="3638761179" sldId="263"/>
            <ac:picMk id="9" creationId="{681E62B7-7EC6-48C6-BC08-7CB34DFCA027}"/>
          </ac:picMkLst>
        </pc:picChg>
        <pc:picChg chg="add del mod">
          <ac:chgData name="khurram khwaja" userId="ff5f2b9a90c2af62" providerId="LiveId" clId="{4D2FA56F-40EC-45EA-9CC7-F194290E37FF}" dt="2020-12-19T21:28:44.529" v="1167" actId="478"/>
          <ac:picMkLst>
            <pc:docMk/>
            <pc:sldMk cId="3638761179" sldId="263"/>
            <ac:picMk id="11" creationId="{6D916BF9-F959-470D-8D47-07879E70964C}"/>
          </ac:picMkLst>
        </pc:picChg>
        <pc:picChg chg="add del mod">
          <ac:chgData name="khurram khwaja" userId="ff5f2b9a90c2af62" providerId="LiveId" clId="{4D2FA56F-40EC-45EA-9CC7-F194290E37FF}" dt="2020-12-19T21:28:44.529" v="1167" actId="478"/>
          <ac:picMkLst>
            <pc:docMk/>
            <pc:sldMk cId="3638761179" sldId="263"/>
            <ac:picMk id="13" creationId="{106577E9-F4A5-4EBD-AC55-27FD66558EC2}"/>
          </ac:picMkLst>
        </pc:picChg>
        <pc:picChg chg="add del mod">
          <ac:chgData name="khurram khwaja" userId="ff5f2b9a90c2af62" providerId="LiveId" clId="{4D2FA56F-40EC-45EA-9CC7-F194290E37FF}" dt="2020-12-19T21:28:44.529" v="1167" actId="478"/>
          <ac:picMkLst>
            <pc:docMk/>
            <pc:sldMk cId="3638761179" sldId="263"/>
            <ac:picMk id="15" creationId="{521DCA95-5D74-4A2C-951B-C02248A0AB10}"/>
          </ac:picMkLst>
        </pc:picChg>
        <pc:picChg chg="add del mod">
          <ac:chgData name="khurram khwaja" userId="ff5f2b9a90c2af62" providerId="LiveId" clId="{4D2FA56F-40EC-45EA-9CC7-F194290E37FF}" dt="2020-12-19T21:28:44.529" v="1167" actId="478"/>
          <ac:picMkLst>
            <pc:docMk/>
            <pc:sldMk cId="3638761179" sldId="263"/>
            <ac:picMk id="17" creationId="{988A5789-E0A4-4E6D-BAD2-10749C47D311}"/>
          </ac:picMkLst>
        </pc:picChg>
        <pc:picChg chg="add del mod">
          <ac:chgData name="khurram khwaja" userId="ff5f2b9a90c2af62" providerId="LiveId" clId="{4D2FA56F-40EC-45EA-9CC7-F194290E37FF}" dt="2020-12-19T21:28:44.529" v="1167" actId="478"/>
          <ac:picMkLst>
            <pc:docMk/>
            <pc:sldMk cId="3638761179" sldId="263"/>
            <ac:picMk id="19" creationId="{BF80CB5D-BE34-4F28-9576-ED02C8810632}"/>
          </ac:picMkLst>
        </pc:picChg>
        <pc:picChg chg="add mod ord">
          <ac:chgData name="khurram khwaja" userId="ff5f2b9a90c2af62" providerId="LiveId" clId="{4D2FA56F-40EC-45EA-9CC7-F194290E37FF}" dt="2020-12-19T22:14:35.435" v="2135" actId="26606"/>
          <ac:picMkLst>
            <pc:docMk/>
            <pc:sldMk cId="3638761179" sldId="263"/>
            <ac:picMk id="21" creationId="{72F9A2E4-72F2-46E5-8153-655B9E3CF11C}"/>
          </ac:picMkLst>
        </pc:picChg>
        <pc:cxnChg chg="add del">
          <ac:chgData name="khurram khwaja" userId="ff5f2b9a90c2af62" providerId="LiveId" clId="{4D2FA56F-40EC-45EA-9CC7-F194290E37FF}" dt="2020-12-21T18:36:59.568" v="6132" actId="26606"/>
          <ac:cxnSpMkLst>
            <pc:docMk/>
            <pc:sldMk cId="3638761179" sldId="263"/>
            <ac:cxnSpMk id="65" creationId="{C49DA8F6-BCC1-4447-B54C-57856834B94B}"/>
          </ac:cxnSpMkLst>
        </pc:cxnChg>
        <pc:cxnChg chg="add del">
          <ac:chgData name="khurram khwaja" userId="ff5f2b9a90c2af62" providerId="LiveId" clId="{4D2FA56F-40EC-45EA-9CC7-F194290E37FF}" dt="2020-12-21T18:39:47.024" v="6138" actId="26606"/>
          <ac:cxnSpMkLst>
            <pc:docMk/>
            <pc:sldMk cId="3638761179" sldId="263"/>
            <ac:cxnSpMk id="99" creationId="{20E3A342-4D61-4E3F-AF90-1AB42AEB96CC}"/>
          </ac:cxnSpMkLst>
        </pc:cxnChg>
      </pc:sldChg>
      <pc:sldChg chg="addSp delSp modSp new mod setBg setClrOvrMap">
        <pc:chgData name="khurram khwaja" userId="ff5f2b9a90c2af62" providerId="LiveId" clId="{4D2FA56F-40EC-45EA-9CC7-F194290E37FF}" dt="2020-12-21T18:36:36.870" v="6131" actId="26606"/>
        <pc:sldMkLst>
          <pc:docMk/>
          <pc:sldMk cId="2927411178" sldId="264"/>
        </pc:sldMkLst>
        <pc:spChg chg="mod ord">
          <ac:chgData name="khurram khwaja" userId="ff5f2b9a90c2af62" providerId="LiveId" clId="{4D2FA56F-40EC-45EA-9CC7-F194290E37FF}" dt="2020-12-21T18:36:36.870" v="6131" actId="26606"/>
          <ac:spMkLst>
            <pc:docMk/>
            <pc:sldMk cId="2927411178" sldId="264"/>
            <ac:spMk id="2" creationId="{01049B52-EE2C-43AF-98A0-3B6E001A4AFA}"/>
          </ac:spMkLst>
        </pc:spChg>
        <pc:spChg chg="add del">
          <ac:chgData name="khurram khwaja" userId="ff5f2b9a90c2af62" providerId="LiveId" clId="{4D2FA56F-40EC-45EA-9CC7-F194290E37FF}" dt="2020-12-19T20:49:51.687" v="548" actId="26606"/>
          <ac:spMkLst>
            <pc:docMk/>
            <pc:sldMk cId="2927411178" sldId="264"/>
            <ac:spMk id="3" creationId="{CB1701A1-4AD6-4702-AE0D-108398284ED0}"/>
          </ac:spMkLst>
        </pc:spChg>
        <pc:spChg chg="add del">
          <ac:chgData name="khurram khwaja" userId="ff5f2b9a90c2af62" providerId="LiveId" clId="{4D2FA56F-40EC-45EA-9CC7-F194290E37FF}" dt="2020-12-19T20:48:40.530" v="537" actId="26606"/>
          <ac:spMkLst>
            <pc:docMk/>
            <pc:sldMk cId="2927411178" sldId="264"/>
            <ac:spMk id="9" creationId="{C1DD1A8A-57D5-4A81-AD04-532B043C5611}"/>
          </ac:spMkLst>
        </pc:spChg>
        <pc:spChg chg="add del">
          <ac:chgData name="khurram khwaja" userId="ff5f2b9a90c2af62" providerId="LiveId" clId="{4D2FA56F-40EC-45EA-9CC7-F194290E37FF}" dt="2020-12-19T20:48:40.530" v="537" actId="26606"/>
          <ac:spMkLst>
            <pc:docMk/>
            <pc:sldMk cId="2927411178" sldId="264"/>
            <ac:spMk id="11" creationId="{007891EC-4501-44ED-A8C8-B11B6DB767AB}"/>
          </ac:spMkLst>
        </pc:spChg>
        <pc:spChg chg="add del">
          <ac:chgData name="khurram khwaja" userId="ff5f2b9a90c2af62" providerId="LiveId" clId="{4D2FA56F-40EC-45EA-9CC7-F194290E37FF}" dt="2020-12-19T20:48:42.561" v="539" actId="26606"/>
          <ac:spMkLst>
            <pc:docMk/>
            <pc:sldMk cId="2927411178" sldId="264"/>
            <ac:spMk id="13" creationId="{C1DD1A8A-57D5-4A81-AD04-532B043C5611}"/>
          </ac:spMkLst>
        </pc:spChg>
        <pc:spChg chg="add del">
          <ac:chgData name="khurram khwaja" userId="ff5f2b9a90c2af62" providerId="LiveId" clId="{4D2FA56F-40EC-45EA-9CC7-F194290E37FF}" dt="2020-12-19T20:48:42.561" v="539" actId="26606"/>
          <ac:spMkLst>
            <pc:docMk/>
            <pc:sldMk cId="2927411178" sldId="264"/>
            <ac:spMk id="15" creationId="{007891EC-4501-44ED-A8C8-B11B6DB767AB}"/>
          </ac:spMkLst>
        </pc:spChg>
        <pc:spChg chg="add del">
          <ac:chgData name="khurram khwaja" userId="ff5f2b9a90c2af62" providerId="LiveId" clId="{4D2FA56F-40EC-45EA-9CC7-F194290E37FF}" dt="2020-12-19T20:48:50.972" v="541" actId="26606"/>
          <ac:spMkLst>
            <pc:docMk/>
            <pc:sldMk cId="2927411178" sldId="264"/>
            <ac:spMk id="17" creationId="{C1DD1A8A-57D5-4A81-AD04-532B043C5611}"/>
          </ac:spMkLst>
        </pc:spChg>
        <pc:spChg chg="add del">
          <ac:chgData name="khurram khwaja" userId="ff5f2b9a90c2af62" providerId="LiveId" clId="{4D2FA56F-40EC-45EA-9CC7-F194290E37FF}" dt="2020-12-19T20:48:50.972" v="541" actId="26606"/>
          <ac:spMkLst>
            <pc:docMk/>
            <pc:sldMk cId="2927411178" sldId="264"/>
            <ac:spMk id="19" creationId="{007891EC-4501-44ED-A8C8-B11B6DB767AB}"/>
          </ac:spMkLst>
        </pc:spChg>
        <pc:spChg chg="add del">
          <ac:chgData name="khurram khwaja" userId="ff5f2b9a90c2af62" providerId="LiveId" clId="{4D2FA56F-40EC-45EA-9CC7-F194290E37FF}" dt="2020-12-19T20:48:58.989" v="543" actId="26606"/>
          <ac:spMkLst>
            <pc:docMk/>
            <pc:sldMk cId="2927411178" sldId="264"/>
            <ac:spMk id="21" creationId="{C1DD1A8A-57D5-4A81-AD04-532B043C5611}"/>
          </ac:spMkLst>
        </pc:spChg>
        <pc:spChg chg="add del">
          <ac:chgData name="khurram khwaja" userId="ff5f2b9a90c2af62" providerId="LiveId" clId="{4D2FA56F-40EC-45EA-9CC7-F194290E37FF}" dt="2020-12-19T20:48:58.989" v="543" actId="26606"/>
          <ac:spMkLst>
            <pc:docMk/>
            <pc:sldMk cId="2927411178" sldId="264"/>
            <ac:spMk id="23" creationId="{007891EC-4501-44ED-A8C8-B11B6DB767AB}"/>
          </ac:spMkLst>
        </pc:spChg>
        <pc:spChg chg="add del">
          <ac:chgData name="khurram khwaja" userId="ff5f2b9a90c2af62" providerId="LiveId" clId="{4D2FA56F-40EC-45EA-9CC7-F194290E37FF}" dt="2020-12-19T20:49:00.866" v="545" actId="26606"/>
          <ac:spMkLst>
            <pc:docMk/>
            <pc:sldMk cId="2927411178" sldId="264"/>
            <ac:spMk id="25" creationId="{C1DD1A8A-57D5-4A81-AD04-532B043C5611}"/>
          </ac:spMkLst>
        </pc:spChg>
        <pc:spChg chg="add del">
          <ac:chgData name="khurram khwaja" userId="ff5f2b9a90c2af62" providerId="LiveId" clId="{4D2FA56F-40EC-45EA-9CC7-F194290E37FF}" dt="2020-12-19T20:49:00.866" v="545" actId="26606"/>
          <ac:spMkLst>
            <pc:docMk/>
            <pc:sldMk cId="2927411178" sldId="264"/>
            <ac:spMk id="27" creationId="{007891EC-4501-44ED-A8C8-B11B6DB767AB}"/>
          </ac:spMkLst>
        </pc:spChg>
        <pc:spChg chg="add del">
          <ac:chgData name="khurram khwaja" userId="ff5f2b9a90c2af62" providerId="LiveId" clId="{4D2FA56F-40EC-45EA-9CC7-F194290E37FF}" dt="2020-12-19T20:49:51.649" v="547" actId="26606"/>
          <ac:spMkLst>
            <pc:docMk/>
            <pc:sldMk cId="2927411178" sldId="264"/>
            <ac:spMk id="29" creationId="{C1DD1A8A-57D5-4A81-AD04-532B043C5611}"/>
          </ac:spMkLst>
        </pc:spChg>
        <pc:spChg chg="add del">
          <ac:chgData name="khurram khwaja" userId="ff5f2b9a90c2af62" providerId="LiveId" clId="{4D2FA56F-40EC-45EA-9CC7-F194290E37FF}" dt="2020-12-19T20:49:51.649" v="547" actId="26606"/>
          <ac:spMkLst>
            <pc:docMk/>
            <pc:sldMk cId="2927411178" sldId="264"/>
            <ac:spMk id="31" creationId="{007891EC-4501-44ED-A8C8-B11B6DB767AB}"/>
          </ac:spMkLst>
        </pc:spChg>
        <pc:spChg chg="add del">
          <ac:chgData name="khurram khwaja" userId="ff5f2b9a90c2af62" providerId="LiveId" clId="{4D2FA56F-40EC-45EA-9CC7-F194290E37FF}" dt="2020-12-19T20:50:45.163" v="553" actId="26606"/>
          <ac:spMkLst>
            <pc:docMk/>
            <pc:sldMk cId="2927411178" sldId="264"/>
            <ac:spMk id="33" creationId="{C1DD1A8A-57D5-4A81-AD04-532B043C5611}"/>
          </ac:spMkLst>
        </pc:spChg>
        <pc:spChg chg="add del">
          <ac:chgData name="khurram khwaja" userId="ff5f2b9a90c2af62" providerId="LiveId" clId="{4D2FA56F-40EC-45EA-9CC7-F194290E37FF}" dt="2020-12-19T20:50:45.163" v="553" actId="26606"/>
          <ac:spMkLst>
            <pc:docMk/>
            <pc:sldMk cId="2927411178" sldId="264"/>
            <ac:spMk id="35" creationId="{007891EC-4501-44ED-A8C8-B11B6DB767AB}"/>
          </ac:spMkLst>
        </pc:spChg>
        <pc:spChg chg="add del">
          <ac:chgData name="khurram khwaja" userId="ff5f2b9a90c2af62" providerId="LiveId" clId="{4D2FA56F-40EC-45EA-9CC7-F194290E37FF}" dt="2020-12-19T20:50:43.742" v="550" actId="26606"/>
          <ac:spMkLst>
            <pc:docMk/>
            <pc:sldMk cId="2927411178" sldId="264"/>
            <ac:spMk id="40" creationId="{0AB225BA-7412-4605-8E8D-5AED2BF56A11}"/>
          </ac:spMkLst>
        </pc:spChg>
        <pc:spChg chg="add del">
          <ac:chgData name="khurram khwaja" userId="ff5f2b9a90c2af62" providerId="LiveId" clId="{4D2FA56F-40EC-45EA-9CC7-F194290E37FF}" dt="2020-12-19T20:50:43.742" v="550" actId="26606"/>
          <ac:spMkLst>
            <pc:docMk/>
            <pc:sldMk cId="2927411178" sldId="264"/>
            <ac:spMk id="42" creationId="{604BB9CD-970D-4FE5-B4E3-D651735BF4FE}"/>
          </ac:spMkLst>
        </pc:spChg>
        <pc:spChg chg="add del">
          <ac:chgData name="khurram khwaja" userId="ff5f2b9a90c2af62" providerId="LiveId" clId="{4D2FA56F-40EC-45EA-9CC7-F194290E37FF}" dt="2020-12-19T20:50:43.742" v="550" actId="26606"/>
          <ac:spMkLst>
            <pc:docMk/>
            <pc:sldMk cId="2927411178" sldId="264"/>
            <ac:spMk id="44" creationId="{5E0D6276-8D53-4DDA-A15A-90E0831F6D61}"/>
          </ac:spMkLst>
        </pc:spChg>
        <pc:spChg chg="add del">
          <ac:chgData name="khurram khwaja" userId="ff5f2b9a90c2af62" providerId="LiveId" clId="{4D2FA56F-40EC-45EA-9CC7-F194290E37FF}" dt="2020-12-19T20:50:43.742" v="550" actId="26606"/>
          <ac:spMkLst>
            <pc:docMk/>
            <pc:sldMk cId="2927411178" sldId="264"/>
            <ac:spMk id="46" creationId="{00C150C7-96FB-4EB9-BDF9-212535A6089F}"/>
          </ac:spMkLst>
        </pc:spChg>
        <pc:spChg chg="add del">
          <ac:chgData name="khurram khwaja" userId="ff5f2b9a90c2af62" providerId="LiveId" clId="{4D2FA56F-40EC-45EA-9CC7-F194290E37FF}" dt="2020-12-19T20:50:45.157" v="552" actId="26606"/>
          <ac:spMkLst>
            <pc:docMk/>
            <pc:sldMk cId="2927411178" sldId="264"/>
            <ac:spMk id="48" creationId="{6F828D28-8E09-41CC-8229-3070B5467A96}"/>
          </ac:spMkLst>
        </pc:spChg>
        <pc:spChg chg="add del">
          <ac:chgData name="khurram khwaja" userId="ff5f2b9a90c2af62" providerId="LiveId" clId="{4D2FA56F-40EC-45EA-9CC7-F194290E37FF}" dt="2020-12-19T20:50:45.157" v="552" actId="26606"/>
          <ac:spMkLst>
            <pc:docMk/>
            <pc:sldMk cId="2927411178" sldId="264"/>
            <ac:spMk id="49" creationId="{D5B012D8-7F27-4758-9AC6-C889B154BD73}"/>
          </ac:spMkLst>
        </pc:spChg>
        <pc:spChg chg="add del">
          <ac:chgData name="khurram khwaja" userId="ff5f2b9a90c2af62" providerId="LiveId" clId="{4D2FA56F-40EC-45EA-9CC7-F194290E37FF}" dt="2020-12-19T20:50:45.157" v="552" actId="26606"/>
          <ac:spMkLst>
            <pc:docMk/>
            <pc:sldMk cId="2927411178" sldId="264"/>
            <ac:spMk id="50" creationId="{4063B759-00FC-46D1-9898-8E8625268FAF}"/>
          </ac:spMkLst>
        </pc:spChg>
        <pc:spChg chg="add del">
          <ac:chgData name="khurram khwaja" userId="ff5f2b9a90c2af62" providerId="LiveId" clId="{4D2FA56F-40EC-45EA-9CC7-F194290E37FF}" dt="2020-12-19T20:55:37.564" v="556" actId="26606"/>
          <ac:spMkLst>
            <pc:docMk/>
            <pc:sldMk cId="2927411178" sldId="264"/>
            <ac:spMk id="52" creationId="{C1DD1A8A-57D5-4A81-AD04-532B043C5611}"/>
          </ac:spMkLst>
        </pc:spChg>
        <pc:spChg chg="add del">
          <ac:chgData name="khurram khwaja" userId="ff5f2b9a90c2af62" providerId="LiveId" clId="{4D2FA56F-40EC-45EA-9CC7-F194290E37FF}" dt="2020-12-19T20:55:37.564" v="556" actId="26606"/>
          <ac:spMkLst>
            <pc:docMk/>
            <pc:sldMk cId="2927411178" sldId="264"/>
            <ac:spMk id="53" creationId="{007891EC-4501-44ED-A8C8-B11B6DB767AB}"/>
          </ac:spMkLst>
        </pc:spChg>
        <pc:spChg chg="add del">
          <ac:chgData name="khurram khwaja" userId="ff5f2b9a90c2af62" providerId="LiveId" clId="{4D2FA56F-40EC-45EA-9CC7-F194290E37FF}" dt="2020-12-19T20:55:37.554" v="555" actId="26606"/>
          <ac:spMkLst>
            <pc:docMk/>
            <pc:sldMk cId="2927411178" sldId="264"/>
            <ac:spMk id="58" creationId="{8F58EDD9-0685-44E6-9B72-108BB10E1AB0}"/>
          </ac:spMkLst>
        </pc:spChg>
        <pc:spChg chg="add del">
          <ac:chgData name="khurram khwaja" userId="ff5f2b9a90c2af62" providerId="LiveId" clId="{4D2FA56F-40EC-45EA-9CC7-F194290E37FF}" dt="2020-12-19T21:00:25.215" v="565" actId="26606"/>
          <ac:spMkLst>
            <pc:docMk/>
            <pc:sldMk cId="2927411178" sldId="264"/>
            <ac:spMk id="60" creationId="{007891EC-4501-44ED-A8C8-B11B6DB767AB}"/>
          </ac:spMkLst>
        </pc:spChg>
        <pc:spChg chg="add del">
          <ac:chgData name="khurram khwaja" userId="ff5f2b9a90c2af62" providerId="LiveId" clId="{4D2FA56F-40EC-45EA-9CC7-F194290E37FF}" dt="2020-12-19T21:00:25.215" v="565" actId="26606"/>
          <ac:spMkLst>
            <pc:docMk/>
            <pc:sldMk cId="2927411178" sldId="264"/>
            <ac:spMk id="61" creationId="{C1DD1A8A-57D5-4A81-AD04-532B043C5611}"/>
          </ac:spMkLst>
        </pc:spChg>
        <pc:spChg chg="add del">
          <ac:chgData name="khurram khwaja" userId="ff5f2b9a90c2af62" providerId="LiveId" clId="{4D2FA56F-40EC-45EA-9CC7-F194290E37FF}" dt="2020-12-19T21:00:25.196" v="564" actId="26606"/>
          <ac:spMkLst>
            <pc:docMk/>
            <pc:sldMk cId="2927411178" sldId="264"/>
            <ac:spMk id="63" creationId="{C1DD1A8A-57D5-4A81-AD04-532B043C5611}"/>
          </ac:spMkLst>
        </pc:spChg>
        <pc:spChg chg="add del">
          <ac:chgData name="khurram khwaja" userId="ff5f2b9a90c2af62" providerId="LiveId" clId="{4D2FA56F-40EC-45EA-9CC7-F194290E37FF}" dt="2020-12-19T21:00:25.196" v="564" actId="26606"/>
          <ac:spMkLst>
            <pc:docMk/>
            <pc:sldMk cId="2927411178" sldId="264"/>
            <ac:spMk id="64" creationId="{007891EC-4501-44ED-A8C8-B11B6DB767AB}"/>
          </ac:spMkLst>
        </pc:spChg>
        <pc:spChg chg="add del">
          <ac:chgData name="khurram khwaja" userId="ff5f2b9a90c2af62" providerId="LiveId" clId="{4D2FA56F-40EC-45EA-9CC7-F194290E37FF}" dt="2020-12-19T20:59:58.005" v="558" actId="26606"/>
          <ac:spMkLst>
            <pc:docMk/>
            <pc:sldMk cId="2927411178" sldId="264"/>
            <ac:spMk id="66" creationId="{5A59F003-E00A-43F9-91DC-CC54E3B87466}"/>
          </ac:spMkLst>
        </pc:spChg>
        <pc:spChg chg="add del">
          <ac:chgData name="khurram khwaja" userId="ff5f2b9a90c2af62" providerId="LiveId" clId="{4D2FA56F-40EC-45EA-9CC7-F194290E37FF}" dt="2020-12-19T21:00:35.654" v="569" actId="26606"/>
          <ac:spMkLst>
            <pc:docMk/>
            <pc:sldMk cId="2927411178" sldId="264"/>
            <ac:spMk id="67" creationId="{0671A8AE-40A1-4631-A6B8-581AFF065482}"/>
          </ac:spMkLst>
        </pc:spChg>
        <pc:spChg chg="add del">
          <ac:chgData name="khurram khwaja" userId="ff5f2b9a90c2af62" providerId="LiveId" clId="{4D2FA56F-40EC-45EA-9CC7-F194290E37FF}" dt="2020-12-19T20:59:58.005" v="558" actId="26606"/>
          <ac:spMkLst>
            <pc:docMk/>
            <pc:sldMk cId="2927411178" sldId="264"/>
            <ac:spMk id="68" creationId="{D74A4382-E3AD-430A-9A1F-DFA3E0E77A7D}"/>
          </ac:spMkLst>
        </pc:spChg>
        <pc:spChg chg="add del">
          <ac:chgData name="khurram khwaja" userId="ff5f2b9a90c2af62" providerId="LiveId" clId="{4D2FA56F-40EC-45EA-9CC7-F194290E37FF}" dt="2020-12-19T21:00:35.654" v="569" actId="26606"/>
          <ac:spMkLst>
            <pc:docMk/>
            <pc:sldMk cId="2927411178" sldId="264"/>
            <ac:spMk id="69" creationId="{AB58EF07-17C2-48CF-ABB0-EEF1F17CB8F0}"/>
          </ac:spMkLst>
        </pc:spChg>
        <pc:spChg chg="add del">
          <ac:chgData name="khurram khwaja" userId="ff5f2b9a90c2af62" providerId="LiveId" clId="{4D2FA56F-40EC-45EA-9CC7-F194290E37FF}" dt="2020-12-19T20:59:58.005" v="558" actId="26606"/>
          <ac:spMkLst>
            <pc:docMk/>
            <pc:sldMk cId="2927411178" sldId="264"/>
            <ac:spMk id="70" creationId="{79F40191-0F44-4FD1-82CC-ACB507C14BE6}"/>
          </ac:spMkLst>
        </pc:spChg>
        <pc:spChg chg="add del">
          <ac:chgData name="khurram khwaja" userId="ff5f2b9a90c2af62" providerId="LiveId" clId="{4D2FA56F-40EC-45EA-9CC7-F194290E37FF}" dt="2020-12-19T21:00:35.654" v="569" actId="26606"/>
          <ac:spMkLst>
            <pc:docMk/>
            <pc:sldMk cId="2927411178" sldId="264"/>
            <ac:spMk id="71" creationId="{AF2F604E-43BE-4DC3-B983-E071523364F8}"/>
          </ac:spMkLst>
        </pc:spChg>
        <pc:spChg chg="add del">
          <ac:chgData name="khurram khwaja" userId="ff5f2b9a90c2af62" providerId="LiveId" clId="{4D2FA56F-40EC-45EA-9CC7-F194290E37FF}" dt="2020-12-19T21:00:09.125" v="560" actId="26606"/>
          <ac:spMkLst>
            <pc:docMk/>
            <pc:sldMk cId="2927411178" sldId="264"/>
            <ac:spMk id="72" creationId="{657F69E0-C4B0-4BEC-A689-4F8D877F05D4}"/>
          </ac:spMkLst>
        </pc:spChg>
        <pc:spChg chg="add del">
          <ac:chgData name="khurram khwaja" userId="ff5f2b9a90c2af62" providerId="LiveId" clId="{4D2FA56F-40EC-45EA-9CC7-F194290E37FF}" dt="2020-12-19T21:00:09.125" v="560" actId="26606"/>
          <ac:spMkLst>
            <pc:docMk/>
            <pc:sldMk cId="2927411178" sldId="264"/>
            <ac:spMk id="73" creationId="{9F6380B4-6A1C-481E-8408-B4E6C75B9B81}"/>
          </ac:spMkLst>
        </pc:spChg>
        <pc:spChg chg="add del">
          <ac:chgData name="khurram khwaja" userId="ff5f2b9a90c2af62" providerId="LiveId" clId="{4D2FA56F-40EC-45EA-9CC7-F194290E37FF}" dt="2020-12-19T21:00:35.654" v="569" actId="26606"/>
          <ac:spMkLst>
            <pc:docMk/>
            <pc:sldMk cId="2927411178" sldId="264"/>
            <ac:spMk id="74" creationId="{08C9B587-E65E-4B52-B37C-ABEBB6E87928}"/>
          </ac:spMkLst>
        </pc:spChg>
        <pc:spChg chg="add del">
          <ac:chgData name="khurram khwaja" userId="ff5f2b9a90c2af62" providerId="LiveId" clId="{4D2FA56F-40EC-45EA-9CC7-F194290E37FF}" dt="2020-12-19T21:00:35.632" v="568" actId="26606"/>
          <ac:spMkLst>
            <pc:docMk/>
            <pc:sldMk cId="2927411178" sldId="264"/>
            <ac:spMk id="79" creationId="{6F828D28-8E09-41CC-8229-3070B5467A96}"/>
          </ac:spMkLst>
        </pc:spChg>
        <pc:spChg chg="add del">
          <ac:chgData name="khurram khwaja" userId="ff5f2b9a90c2af62" providerId="LiveId" clId="{4D2FA56F-40EC-45EA-9CC7-F194290E37FF}" dt="2020-12-19T21:00:35.632" v="568" actId="26606"/>
          <ac:spMkLst>
            <pc:docMk/>
            <pc:sldMk cId="2927411178" sldId="264"/>
            <ac:spMk id="81" creationId="{D5B012D8-7F27-4758-9AC6-C889B154BD73}"/>
          </ac:spMkLst>
        </pc:spChg>
        <pc:spChg chg="add del">
          <ac:chgData name="khurram khwaja" userId="ff5f2b9a90c2af62" providerId="LiveId" clId="{4D2FA56F-40EC-45EA-9CC7-F194290E37FF}" dt="2020-12-19T21:00:35.632" v="568" actId="26606"/>
          <ac:spMkLst>
            <pc:docMk/>
            <pc:sldMk cId="2927411178" sldId="264"/>
            <ac:spMk id="83" creationId="{4063B759-00FC-46D1-9898-8E8625268FAF}"/>
          </ac:spMkLst>
        </pc:spChg>
        <pc:spChg chg="add del">
          <ac:chgData name="khurram khwaja" userId="ff5f2b9a90c2af62" providerId="LiveId" clId="{4D2FA56F-40EC-45EA-9CC7-F194290E37FF}" dt="2020-12-19T21:00:46.848" v="570" actId="26606"/>
          <ac:spMkLst>
            <pc:docMk/>
            <pc:sldMk cId="2927411178" sldId="264"/>
            <ac:spMk id="85" creationId="{08C9B587-E65E-4B52-B37C-ABEBB6E87928}"/>
          </ac:spMkLst>
        </pc:spChg>
        <pc:spChg chg="add del">
          <ac:chgData name="khurram khwaja" userId="ff5f2b9a90c2af62" providerId="LiveId" clId="{4D2FA56F-40EC-45EA-9CC7-F194290E37FF}" dt="2020-12-19T21:00:46.848" v="570" actId="26606"/>
          <ac:spMkLst>
            <pc:docMk/>
            <pc:sldMk cId="2927411178" sldId="264"/>
            <ac:spMk id="86" creationId="{526E0BFB-CDF1-4990-8C11-AC849311E0A8}"/>
          </ac:spMkLst>
        </pc:spChg>
        <pc:spChg chg="add del">
          <ac:chgData name="khurram khwaja" userId="ff5f2b9a90c2af62" providerId="LiveId" clId="{4D2FA56F-40EC-45EA-9CC7-F194290E37FF}" dt="2020-12-19T21:00:46.848" v="570" actId="26606"/>
          <ac:spMkLst>
            <pc:docMk/>
            <pc:sldMk cId="2927411178" sldId="264"/>
            <ac:spMk id="87" creationId="{6069A1F8-9BEB-4786-9694-FC48B2D75D21}"/>
          </ac:spMkLst>
        </pc:spChg>
        <pc:spChg chg="add del">
          <ac:chgData name="khurram khwaja" userId="ff5f2b9a90c2af62" providerId="LiveId" clId="{4D2FA56F-40EC-45EA-9CC7-F194290E37FF}" dt="2020-12-19T21:00:46.848" v="570" actId="26606"/>
          <ac:spMkLst>
            <pc:docMk/>
            <pc:sldMk cId="2927411178" sldId="264"/>
            <ac:spMk id="88" creationId="{AF2F604E-43BE-4DC3-B983-E071523364F8}"/>
          </ac:spMkLst>
        </pc:spChg>
        <pc:spChg chg="add del">
          <ac:chgData name="khurram khwaja" userId="ff5f2b9a90c2af62" providerId="LiveId" clId="{4D2FA56F-40EC-45EA-9CC7-F194290E37FF}" dt="2020-12-20T18:46:23.854" v="3883" actId="26606"/>
          <ac:spMkLst>
            <pc:docMk/>
            <pc:sldMk cId="2927411178" sldId="264"/>
            <ac:spMk id="93" creationId="{0671A8AE-40A1-4631-A6B8-581AFF065482}"/>
          </ac:spMkLst>
        </pc:spChg>
        <pc:spChg chg="add del">
          <ac:chgData name="khurram khwaja" userId="ff5f2b9a90c2af62" providerId="LiveId" clId="{4D2FA56F-40EC-45EA-9CC7-F194290E37FF}" dt="2020-12-20T18:46:23.854" v="3883" actId="26606"/>
          <ac:spMkLst>
            <pc:docMk/>
            <pc:sldMk cId="2927411178" sldId="264"/>
            <ac:spMk id="95" creationId="{AB58EF07-17C2-48CF-ABB0-EEF1F17CB8F0}"/>
          </ac:spMkLst>
        </pc:spChg>
        <pc:spChg chg="add del">
          <ac:chgData name="khurram khwaja" userId="ff5f2b9a90c2af62" providerId="LiveId" clId="{4D2FA56F-40EC-45EA-9CC7-F194290E37FF}" dt="2020-12-20T18:46:23.854" v="3883" actId="26606"/>
          <ac:spMkLst>
            <pc:docMk/>
            <pc:sldMk cId="2927411178" sldId="264"/>
            <ac:spMk id="97" creationId="{AF2F604E-43BE-4DC3-B983-E071523364F8}"/>
          </ac:spMkLst>
        </pc:spChg>
        <pc:spChg chg="add del">
          <ac:chgData name="khurram khwaja" userId="ff5f2b9a90c2af62" providerId="LiveId" clId="{4D2FA56F-40EC-45EA-9CC7-F194290E37FF}" dt="2020-12-20T18:46:23.854" v="3883" actId="26606"/>
          <ac:spMkLst>
            <pc:docMk/>
            <pc:sldMk cId="2927411178" sldId="264"/>
            <ac:spMk id="99" creationId="{08C9B587-E65E-4B52-B37C-ABEBB6E87928}"/>
          </ac:spMkLst>
        </pc:spChg>
        <pc:spChg chg="add del">
          <ac:chgData name="khurram khwaja" userId="ff5f2b9a90c2af62" providerId="LiveId" clId="{4D2FA56F-40EC-45EA-9CC7-F194290E37FF}" dt="2020-12-20T18:46:23.832" v="3882" actId="26606"/>
          <ac:spMkLst>
            <pc:docMk/>
            <pc:sldMk cId="2927411178" sldId="264"/>
            <ac:spMk id="104" creationId="{6CCA5F87-1D1E-45CB-8D83-FC7EEFAD9935}"/>
          </ac:spMkLst>
        </pc:spChg>
        <pc:spChg chg="add del">
          <ac:chgData name="khurram khwaja" userId="ff5f2b9a90c2af62" providerId="LiveId" clId="{4D2FA56F-40EC-45EA-9CC7-F194290E37FF}" dt="2020-12-20T18:46:23.832" v="3882" actId="26606"/>
          <ac:spMkLst>
            <pc:docMk/>
            <pc:sldMk cId="2927411178" sldId="264"/>
            <ac:spMk id="106" creationId="{7CCFC2C6-6238-4A2F-93DE-2ADF74AF635E}"/>
          </ac:spMkLst>
        </pc:spChg>
        <pc:spChg chg="add del">
          <ac:chgData name="khurram khwaja" userId="ff5f2b9a90c2af62" providerId="LiveId" clId="{4D2FA56F-40EC-45EA-9CC7-F194290E37FF}" dt="2020-12-20T18:46:23.832" v="3882" actId="26606"/>
          <ac:spMkLst>
            <pc:docMk/>
            <pc:sldMk cId="2927411178" sldId="264"/>
            <ac:spMk id="108" creationId="{AF2F604E-43BE-4DC3-B983-E071523364F8}"/>
          </ac:spMkLst>
        </pc:spChg>
        <pc:spChg chg="add del">
          <ac:chgData name="khurram khwaja" userId="ff5f2b9a90c2af62" providerId="LiveId" clId="{4D2FA56F-40EC-45EA-9CC7-F194290E37FF}" dt="2020-12-20T18:46:23.832" v="3882" actId="26606"/>
          <ac:spMkLst>
            <pc:docMk/>
            <pc:sldMk cId="2927411178" sldId="264"/>
            <ac:spMk id="110" creationId="{08C9B587-E65E-4B52-B37C-ABEBB6E87928}"/>
          </ac:spMkLst>
        </pc:spChg>
        <pc:spChg chg="add del">
          <ac:chgData name="khurram khwaja" userId="ff5f2b9a90c2af62" providerId="LiveId" clId="{4D2FA56F-40EC-45EA-9CC7-F194290E37FF}" dt="2020-12-20T18:47:31.197" v="3889" actId="26606"/>
          <ac:spMkLst>
            <pc:docMk/>
            <pc:sldMk cId="2927411178" sldId="264"/>
            <ac:spMk id="112" creationId="{C475749F-F487-4EFB-ABC7-C1359590EB76}"/>
          </ac:spMkLst>
        </pc:spChg>
        <pc:spChg chg="add del">
          <ac:chgData name="khurram khwaja" userId="ff5f2b9a90c2af62" providerId="LiveId" clId="{4D2FA56F-40EC-45EA-9CC7-F194290E37FF}" dt="2020-12-20T18:47:02.936" v="3886" actId="26606"/>
          <ac:spMkLst>
            <pc:docMk/>
            <pc:sldMk cId="2927411178" sldId="264"/>
            <ac:spMk id="117" creationId="{A8DB9CD9-59B1-4D73-BC4C-98796A48EF9B}"/>
          </ac:spMkLst>
        </pc:spChg>
        <pc:spChg chg="add del">
          <ac:chgData name="khurram khwaja" userId="ff5f2b9a90c2af62" providerId="LiveId" clId="{4D2FA56F-40EC-45EA-9CC7-F194290E37FF}" dt="2020-12-20T18:47:02.936" v="3886" actId="26606"/>
          <ac:spMkLst>
            <pc:docMk/>
            <pc:sldMk cId="2927411178" sldId="264"/>
            <ac:spMk id="119" creationId="{8874A6A9-41FF-4E33-AFA8-F9F81436A59E}"/>
          </ac:spMkLst>
        </pc:spChg>
        <pc:spChg chg="add del">
          <ac:chgData name="khurram khwaja" userId="ff5f2b9a90c2af62" providerId="LiveId" clId="{4D2FA56F-40EC-45EA-9CC7-F194290E37FF}" dt="2020-12-21T18:36:36.870" v="6131" actId="26606"/>
          <ac:spMkLst>
            <pc:docMk/>
            <pc:sldMk cId="2927411178" sldId="264"/>
            <ac:spMk id="123" creationId="{AEA7509D-F04F-40CB-A0B3-EEF16499CC9F}"/>
          </ac:spMkLst>
        </pc:spChg>
        <pc:spChg chg="add del">
          <ac:chgData name="khurram khwaja" userId="ff5f2b9a90c2af62" providerId="LiveId" clId="{4D2FA56F-40EC-45EA-9CC7-F194290E37FF}" dt="2020-12-21T18:36:36.870" v="6131" actId="26606"/>
          <ac:spMkLst>
            <pc:docMk/>
            <pc:sldMk cId="2927411178" sldId="264"/>
            <ac:spMk id="125" creationId="{C39ADB8F-D187-49D7-BDCF-C1B6DC727068}"/>
          </ac:spMkLst>
        </pc:spChg>
        <pc:spChg chg="add del">
          <ac:chgData name="khurram khwaja" userId="ff5f2b9a90c2af62" providerId="LiveId" clId="{4D2FA56F-40EC-45EA-9CC7-F194290E37FF}" dt="2020-12-21T18:36:36.870" v="6131" actId="26606"/>
          <ac:spMkLst>
            <pc:docMk/>
            <pc:sldMk cId="2927411178" sldId="264"/>
            <ac:spMk id="127" creationId="{712D4376-A578-4FF1-94FC-245E7A6A489F}"/>
          </ac:spMkLst>
        </pc:spChg>
        <pc:spChg chg="add del">
          <ac:chgData name="khurram khwaja" userId="ff5f2b9a90c2af62" providerId="LiveId" clId="{4D2FA56F-40EC-45EA-9CC7-F194290E37FF}" dt="2020-12-20T18:47:31.166" v="3888" actId="26606"/>
          <ac:spMkLst>
            <pc:docMk/>
            <pc:sldMk cId="2927411178" sldId="264"/>
            <ac:spMk id="129" creationId="{4734BADF-9461-4621-B112-2D7BABEA7DD0}"/>
          </ac:spMkLst>
        </pc:spChg>
        <pc:spChg chg="add del">
          <ac:chgData name="khurram khwaja" userId="ff5f2b9a90c2af62" providerId="LiveId" clId="{4D2FA56F-40EC-45EA-9CC7-F194290E37FF}" dt="2020-12-20T18:47:31.166" v="3888" actId="26606"/>
          <ac:spMkLst>
            <pc:docMk/>
            <pc:sldMk cId="2927411178" sldId="264"/>
            <ac:spMk id="130" creationId="{8C790BE2-4E4F-4AAF-81A2-4A6F4885EBE6}"/>
          </ac:spMkLst>
        </pc:spChg>
        <pc:spChg chg="add del">
          <ac:chgData name="khurram khwaja" userId="ff5f2b9a90c2af62" providerId="LiveId" clId="{4D2FA56F-40EC-45EA-9CC7-F194290E37FF}" dt="2020-12-20T18:47:31.166" v="3888" actId="26606"/>
          <ac:spMkLst>
            <pc:docMk/>
            <pc:sldMk cId="2927411178" sldId="264"/>
            <ac:spMk id="131" creationId="{D28B54C3-B57B-472A-B96E-1FCB67093DC2}"/>
          </ac:spMkLst>
        </pc:spChg>
        <pc:spChg chg="add del">
          <ac:chgData name="khurram khwaja" userId="ff5f2b9a90c2af62" providerId="LiveId" clId="{4D2FA56F-40EC-45EA-9CC7-F194290E37FF}" dt="2020-12-20T18:47:31.166" v="3888" actId="26606"/>
          <ac:spMkLst>
            <pc:docMk/>
            <pc:sldMk cId="2927411178" sldId="264"/>
            <ac:spMk id="132" creationId="{7DB3C429-F8DA-49B9-AF84-21996FCF78B5}"/>
          </ac:spMkLst>
        </pc:spChg>
        <pc:spChg chg="add del">
          <ac:chgData name="khurram khwaja" userId="ff5f2b9a90c2af62" providerId="LiveId" clId="{4D2FA56F-40EC-45EA-9CC7-F194290E37FF}" dt="2020-12-20T18:47:31.166" v="3888" actId="26606"/>
          <ac:spMkLst>
            <pc:docMk/>
            <pc:sldMk cId="2927411178" sldId="264"/>
            <ac:spMk id="133" creationId="{E12088DD-B1AD-40E0-8B86-1D87A2CCD9BE}"/>
          </ac:spMkLst>
        </pc:spChg>
        <pc:spChg chg="add del">
          <ac:chgData name="khurram khwaja" userId="ff5f2b9a90c2af62" providerId="LiveId" clId="{4D2FA56F-40EC-45EA-9CC7-F194290E37FF}" dt="2020-12-20T18:47:31.166" v="3888" actId="26606"/>
          <ac:spMkLst>
            <pc:docMk/>
            <pc:sldMk cId="2927411178" sldId="264"/>
            <ac:spMk id="134" creationId="{C4C9F2B0-1044-46EB-8AEB-C3BFFDE6C2CC}"/>
          </ac:spMkLst>
        </pc:spChg>
        <pc:spChg chg="add del">
          <ac:chgData name="khurram khwaja" userId="ff5f2b9a90c2af62" providerId="LiveId" clId="{4D2FA56F-40EC-45EA-9CC7-F194290E37FF}" dt="2020-12-20T18:47:31.166" v="3888" actId="26606"/>
          <ac:spMkLst>
            <pc:docMk/>
            <pc:sldMk cId="2927411178" sldId="264"/>
            <ac:spMk id="135" creationId="{0C395952-4E26-45A2-8756-2ADFD6E53C6E}"/>
          </ac:spMkLst>
        </pc:spChg>
        <pc:spChg chg="add del">
          <ac:chgData name="khurram khwaja" userId="ff5f2b9a90c2af62" providerId="LiveId" clId="{4D2FA56F-40EC-45EA-9CC7-F194290E37FF}" dt="2020-12-21T18:36:36.870" v="6131" actId="26606"/>
          <ac:spMkLst>
            <pc:docMk/>
            <pc:sldMk cId="2927411178" sldId="264"/>
            <ac:spMk id="137" creationId="{8F9CBE3F-79A8-4F8F-88D9-DAD03D0D281F}"/>
          </ac:spMkLst>
        </pc:spChg>
        <pc:spChg chg="add del">
          <ac:chgData name="khurram khwaja" userId="ff5f2b9a90c2af62" providerId="LiveId" clId="{4D2FA56F-40EC-45EA-9CC7-F194290E37FF}" dt="2020-12-21T18:36:36.870" v="6131" actId="26606"/>
          <ac:spMkLst>
            <pc:docMk/>
            <pc:sldMk cId="2927411178" sldId="264"/>
            <ac:spMk id="138" creationId="{508BEF50-7B1E-49A4-BC19-5F4F1D755E64}"/>
          </ac:spMkLst>
        </pc:spChg>
        <pc:spChg chg="add del">
          <ac:chgData name="khurram khwaja" userId="ff5f2b9a90c2af62" providerId="LiveId" clId="{4D2FA56F-40EC-45EA-9CC7-F194290E37FF}" dt="2020-12-21T18:36:36.870" v="6131" actId="26606"/>
          <ac:spMkLst>
            <pc:docMk/>
            <pc:sldMk cId="2927411178" sldId="264"/>
            <ac:spMk id="139" creationId="{C5CB530E-515E-412C-9DF1-5F8FFBD6F383}"/>
          </ac:spMkLst>
        </pc:spChg>
        <pc:spChg chg="add del">
          <ac:chgData name="khurram khwaja" userId="ff5f2b9a90c2af62" providerId="LiveId" clId="{4D2FA56F-40EC-45EA-9CC7-F194290E37FF}" dt="2020-12-21T18:36:36.870" v="6131" actId="26606"/>
          <ac:spMkLst>
            <pc:docMk/>
            <pc:sldMk cId="2927411178" sldId="264"/>
            <ac:spMk id="140" creationId="{3FBAD350-5664-4811-A208-657FB882D350}"/>
          </ac:spMkLst>
        </pc:spChg>
        <pc:spChg chg="add del">
          <ac:chgData name="khurram khwaja" userId="ff5f2b9a90c2af62" providerId="LiveId" clId="{4D2FA56F-40EC-45EA-9CC7-F194290E37FF}" dt="2020-12-21T18:36:26.852" v="6126" actId="26606"/>
          <ac:spMkLst>
            <pc:docMk/>
            <pc:sldMk cId="2927411178" sldId="264"/>
            <ac:spMk id="143" creationId="{2499902A-98FB-4524-A6B9-54E375571E78}"/>
          </ac:spMkLst>
        </pc:spChg>
        <pc:spChg chg="add del">
          <ac:chgData name="khurram khwaja" userId="ff5f2b9a90c2af62" providerId="LiveId" clId="{4D2FA56F-40EC-45EA-9CC7-F194290E37FF}" dt="2020-12-21T18:36:31.819" v="6128" actId="26606"/>
          <ac:spMkLst>
            <pc:docMk/>
            <pc:sldMk cId="2927411178" sldId="264"/>
            <ac:spMk id="145" creationId="{71B2258F-86CA-4D4D-8270-BC05FCDEBFB3}"/>
          </ac:spMkLst>
        </pc:spChg>
        <pc:spChg chg="add del">
          <ac:chgData name="khurram khwaja" userId="ff5f2b9a90c2af62" providerId="LiveId" clId="{4D2FA56F-40EC-45EA-9CC7-F194290E37FF}" dt="2020-12-20T20:52:54.761" v="3909" actId="26606"/>
          <ac:spMkLst>
            <pc:docMk/>
            <pc:sldMk cId="2927411178" sldId="264"/>
            <ac:spMk id="146" creationId="{73A25D70-4A55-4F72-B9C5-A69CDBF4DB42}"/>
          </ac:spMkLst>
        </pc:spChg>
        <pc:spChg chg="add del">
          <ac:chgData name="khurram khwaja" userId="ff5f2b9a90c2af62" providerId="LiveId" clId="{4D2FA56F-40EC-45EA-9CC7-F194290E37FF}" dt="2020-12-21T18:36:36.859" v="6130" actId="26606"/>
          <ac:spMkLst>
            <pc:docMk/>
            <pc:sldMk cId="2927411178" sldId="264"/>
            <ac:spMk id="147" creationId="{5A59F003-E00A-43F9-91DC-CC54E3B87466}"/>
          </ac:spMkLst>
        </pc:spChg>
        <pc:spChg chg="add del">
          <ac:chgData name="khurram khwaja" userId="ff5f2b9a90c2af62" providerId="LiveId" clId="{4D2FA56F-40EC-45EA-9CC7-F194290E37FF}" dt="2020-12-20T20:52:54.761" v="3909" actId="26606"/>
          <ac:spMkLst>
            <pc:docMk/>
            <pc:sldMk cId="2927411178" sldId="264"/>
            <ac:spMk id="148" creationId="{54957100-6D8B-4161-9F2F-C0A949EC84C4}"/>
          </ac:spMkLst>
        </pc:spChg>
        <pc:spChg chg="add del">
          <ac:chgData name="khurram khwaja" userId="ff5f2b9a90c2af62" providerId="LiveId" clId="{4D2FA56F-40EC-45EA-9CC7-F194290E37FF}" dt="2020-12-21T18:36:36.859" v="6130" actId="26606"/>
          <ac:spMkLst>
            <pc:docMk/>
            <pc:sldMk cId="2927411178" sldId="264"/>
            <ac:spMk id="149" creationId="{D74A4382-E3AD-430A-9A1F-DFA3E0E77A7D}"/>
          </ac:spMkLst>
        </pc:spChg>
        <pc:spChg chg="add del">
          <ac:chgData name="khurram khwaja" userId="ff5f2b9a90c2af62" providerId="LiveId" clId="{4D2FA56F-40EC-45EA-9CC7-F194290E37FF}" dt="2020-12-20T20:52:54.761" v="3909" actId="26606"/>
          <ac:spMkLst>
            <pc:docMk/>
            <pc:sldMk cId="2927411178" sldId="264"/>
            <ac:spMk id="150" creationId="{0BD8B065-EE51-4AE2-A94C-86249998FD7B}"/>
          </ac:spMkLst>
        </pc:spChg>
        <pc:spChg chg="add del">
          <ac:chgData name="khurram khwaja" userId="ff5f2b9a90c2af62" providerId="LiveId" clId="{4D2FA56F-40EC-45EA-9CC7-F194290E37FF}" dt="2020-12-21T18:36:36.859" v="6130" actId="26606"/>
          <ac:spMkLst>
            <pc:docMk/>
            <pc:sldMk cId="2927411178" sldId="264"/>
            <ac:spMk id="151" creationId="{79F40191-0F44-4FD1-82CC-ACB507C14BE6}"/>
          </ac:spMkLst>
        </pc:spChg>
        <pc:spChg chg="add">
          <ac:chgData name="khurram khwaja" userId="ff5f2b9a90c2af62" providerId="LiveId" clId="{4D2FA56F-40EC-45EA-9CC7-F194290E37FF}" dt="2020-12-21T18:36:36.870" v="6131" actId="26606"/>
          <ac:spMkLst>
            <pc:docMk/>
            <pc:sldMk cId="2927411178" sldId="264"/>
            <ac:spMk id="153" creationId="{E91DC736-0EF8-4F87-9146-EBF1D2EE4D3D}"/>
          </ac:spMkLst>
        </pc:spChg>
        <pc:spChg chg="add">
          <ac:chgData name="khurram khwaja" userId="ff5f2b9a90c2af62" providerId="LiveId" clId="{4D2FA56F-40EC-45EA-9CC7-F194290E37FF}" dt="2020-12-21T18:36:36.870" v="6131" actId="26606"/>
          <ac:spMkLst>
            <pc:docMk/>
            <pc:sldMk cId="2927411178" sldId="264"/>
            <ac:spMk id="154" creationId="{097CD68E-23E3-4007-8847-CD0944C4F7BE}"/>
          </ac:spMkLst>
        </pc:spChg>
        <pc:spChg chg="add">
          <ac:chgData name="khurram khwaja" userId="ff5f2b9a90c2af62" providerId="LiveId" clId="{4D2FA56F-40EC-45EA-9CC7-F194290E37FF}" dt="2020-12-21T18:36:36.870" v="6131" actId="26606"/>
          <ac:spMkLst>
            <pc:docMk/>
            <pc:sldMk cId="2927411178" sldId="264"/>
            <ac:spMk id="155" creationId="{AF2F604E-43BE-4DC3-B983-E071523364F8}"/>
          </ac:spMkLst>
        </pc:spChg>
        <pc:spChg chg="add">
          <ac:chgData name="khurram khwaja" userId="ff5f2b9a90c2af62" providerId="LiveId" clId="{4D2FA56F-40EC-45EA-9CC7-F194290E37FF}" dt="2020-12-21T18:36:36.870" v="6131" actId="26606"/>
          <ac:spMkLst>
            <pc:docMk/>
            <pc:sldMk cId="2927411178" sldId="264"/>
            <ac:spMk id="156" creationId="{08C9B587-E65E-4B52-B37C-ABEBB6E87928}"/>
          </ac:spMkLst>
        </pc:spChg>
        <pc:grpChg chg="add del">
          <ac:chgData name="khurram khwaja" userId="ff5f2b9a90c2af62" providerId="LiveId" clId="{4D2FA56F-40EC-45EA-9CC7-F194290E37FF}" dt="2020-12-20T18:47:02.936" v="3886" actId="26606"/>
          <ac:grpSpMkLst>
            <pc:docMk/>
            <pc:sldMk cId="2927411178" sldId="264"/>
            <ac:grpSpMk id="121" creationId="{721D730E-1F97-4071-B143-B05E6D2599BC}"/>
          </ac:grpSpMkLst>
        </pc:grpChg>
        <pc:grpChg chg="add del">
          <ac:chgData name="khurram khwaja" userId="ff5f2b9a90c2af62" providerId="LiveId" clId="{4D2FA56F-40EC-45EA-9CC7-F194290E37FF}" dt="2020-12-20T20:52:54.761" v="3909" actId="26606"/>
          <ac:grpSpMkLst>
            <pc:docMk/>
            <pc:sldMk cId="2927411178" sldId="264"/>
            <ac:grpSpMk id="152" creationId="{18999293-B054-4B57-A26F-D04C2BB11338}"/>
          </ac:grpSpMkLst>
        </pc:grpChg>
        <pc:grpChg chg="add del">
          <ac:chgData name="khurram khwaja" userId="ff5f2b9a90c2af62" providerId="LiveId" clId="{4D2FA56F-40EC-45EA-9CC7-F194290E37FF}" dt="2020-12-20T20:52:54.761" v="3909" actId="26606"/>
          <ac:grpSpMkLst>
            <pc:docMk/>
            <pc:sldMk cId="2927411178" sldId="264"/>
            <ac:grpSpMk id="158" creationId="{761945C4-D997-42F3-B59A-984CF0066715}"/>
          </ac:grpSpMkLst>
        </pc:grpChg>
        <pc:picChg chg="add mod ord">
          <ac:chgData name="khurram khwaja" userId="ff5f2b9a90c2af62" providerId="LiveId" clId="{4D2FA56F-40EC-45EA-9CC7-F194290E37FF}" dt="2020-12-21T18:36:36.870" v="6131" actId="26606"/>
          <ac:picMkLst>
            <pc:docMk/>
            <pc:sldMk cId="2927411178" sldId="264"/>
            <ac:picMk id="4" creationId="{4A31B98E-A1F2-469E-832F-072D605B3AD6}"/>
          </ac:picMkLst>
        </pc:picChg>
        <pc:picChg chg="add del">
          <ac:chgData name="khurram khwaja" userId="ff5f2b9a90c2af62" providerId="LiveId" clId="{4D2FA56F-40EC-45EA-9CC7-F194290E37FF}" dt="2020-12-19T20:48:40.530" v="537" actId="26606"/>
          <ac:picMkLst>
            <pc:docMk/>
            <pc:sldMk cId="2927411178" sldId="264"/>
            <ac:picMk id="5" creationId="{19811CB6-9351-4202-B3A8-409D9AD4680F}"/>
          </ac:picMkLst>
        </pc:picChg>
        <pc:picChg chg="add del">
          <ac:chgData name="khurram khwaja" userId="ff5f2b9a90c2af62" providerId="LiveId" clId="{4D2FA56F-40EC-45EA-9CC7-F194290E37FF}" dt="2020-12-19T20:48:42.561" v="539" actId="26606"/>
          <ac:picMkLst>
            <pc:docMk/>
            <pc:sldMk cId="2927411178" sldId="264"/>
            <ac:picMk id="14" creationId="{39E7E8F1-DDDB-4213-B453-E821F2372DE4}"/>
          </ac:picMkLst>
        </pc:picChg>
        <pc:picChg chg="add del">
          <ac:chgData name="khurram khwaja" userId="ff5f2b9a90c2af62" providerId="LiveId" clId="{4D2FA56F-40EC-45EA-9CC7-F194290E37FF}" dt="2020-12-19T20:48:50.972" v="541" actId="26606"/>
          <ac:picMkLst>
            <pc:docMk/>
            <pc:sldMk cId="2927411178" sldId="264"/>
            <ac:picMk id="18" creationId="{19811CB6-9351-4202-B3A8-409D9AD4680F}"/>
          </ac:picMkLst>
        </pc:picChg>
        <pc:picChg chg="add del">
          <ac:chgData name="khurram khwaja" userId="ff5f2b9a90c2af62" providerId="LiveId" clId="{4D2FA56F-40EC-45EA-9CC7-F194290E37FF}" dt="2020-12-19T20:48:58.989" v="543" actId="26606"/>
          <ac:picMkLst>
            <pc:docMk/>
            <pc:sldMk cId="2927411178" sldId="264"/>
            <ac:picMk id="22" creationId="{39E7E8F1-DDDB-4213-B453-E821F2372DE4}"/>
          </ac:picMkLst>
        </pc:picChg>
        <pc:picChg chg="add del">
          <ac:chgData name="khurram khwaja" userId="ff5f2b9a90c2af62" providerId="LiveId" clId="{4D2FA56F-40EC-45EA-9CC7-F194290E37FF}" dt="2020-12-19T20:49:00.866" v="545" actId="26606"/>
          <ac:picMkLst>
            <pc:docMk/>
            <pc:sldMk cId="2927411178" sldId="264"/>
            <ac:picMk id="26" creationId="{19811CB6-9351-4202-B3A8-409D9AD4680F}"/>
          </ac:picMkLst>
        </pc:picChg>
        <pc:picChg chg="add del">
          <ac:chgData name="khurram khwaja" userId="ff5f2b9a90c2af62" providerId="LiveId" clId="{4D2FA56F-40EC-45EA-9CC7-F194290E37FF}" dt="2020-12-19T20:49:51.649" v="547" actId="26606"/>
          <ac:picMkLst>
            <pc:docMk/>
            <pc:sldMk cId="2927411178" sldId="264"/>
            <ac:picMk id="30" creationId="{39E7E8F1-DDDB-4213-B453-E821F2372DE4}"/>
          </ac:picMkLst>
        </pc:picChg>
        <pc:picChg chg="add del mod ord">
          <ac:chgData name="khurram khwaja" userId="ff5f2b9a90c2af62" providerId="LiveId" clId="{4D2FA56F-40EC-45EA-9CC7-F194290E37FF}" dt="2020-12-20T18:46:36.587" v="3884" actId="478"/>
          <ac:picMkLst>
            <pc:docMk/>
            <pc:sldMk cId="2927411178" sldId="264"/>
            <ac:picMk id="34" creationId="{19811CB6-9351-4202-B3A8-409D9AD4680F}"/>
          </ac:picMkLst>
        </pc:picChg>
        <pc:picChg chg="add mod ord">
          <ac:chgData name="khurram khwaja" userId="ff5f2b9a90c2af62" providerId="LiveId" clId="{4D2FA56F-40EC-45EA-9CC7-F194290E37FF}" dt="2020-12-21T18:36:26.852" v="6126" actId="26606"/>
          <ac:picMkLst>
            <pc:docMk/>
            <pc:sldMk cId="2927411178" sldId="264"/>
            <ac:picMk id="59" creationId="{773E7D40-7A8A-46FB-B535-44AB36B0E255}"/>
          </ac:picMkLst>
        </pc:picChg>
        <pc:cxnChg chg="add del">
          <ac:chgData name="khurram khwaja" userId="ff5f2b9a90c2af62" providerId="LiveId" clId="{4D2FA56F-40EC-45EA-9CC7-F194290E37FF}" dt="2020-12-21T18:36:36.870" v="6131" actId="26606"/>
          <ac:cxnSpMkLst>
            <pc:docMk/>
            <pc:sldMk cId="2927411178" sldId="264"/>
            <ac:cxnSpMk id="141" creationId="{56020367-4FD5-4596-8E10-C5F095CD8DBF}"/>
          </ac:cxnSpMkLst>
        </pc:cxnChg>
      </pc:sldChg>
      <pc:sldChg chg="addSp delSp modSp add mod ord setBg">
        <pc:chgData name="khurram khwaja" userId="ff5f2b9a90c2af62" providerId="LiveId" clId="{4D2FA56F-40EC-45EA-9CC7-F194290E37FF}" dt="2020-12-21T21:04:05.065" v="8162"/>
        <pc:sldMkLst>
          <pc:docMk/>
          <pc:sldMk cId="2046936235" sldId="265"/>
        </pc:sldMkLst>
        <pc:spChg chg="mod ord">
          <ac:chgData name="khurram khwaja" userId="ff5f2b9a90c2af62" providerId="LiveId" clId="{4D2FA56F-40EC-45EA-9CC7-F194290E37FF}" dt="2020-12-21T20:56:37.351" v="8100" actId="14100"/>
          <ac:spMkLst>
            <pc:docMk/>
            <pc:sldMk cId="2046936235" sldId="265"/>
            <ac:spMk id="3" creationId="{356BF9E0-CC38-4EB9-AD74-830C6A25F86B}"/>
          </ac:spMkLst>
        </pc:spChg>
        <pc:spChg chg="add mod ord">
          <ac:chgData name="khurram khwaja" userId="ff5f2b9a90c2af62" providerId="LiveId" clId="{4D2FA56F-40EC-45EA-9CC7-F194290E37FF}" dt="2020-12-21T20:57:25.060" v="8134" actId="6549"/>
          <ac:spMkLst>
            <pc:docMk/>
            <pc:sldMk cId="2046936235" sldId="265"/>
            <ac:spMk id="5" creationId="{EEC2DF4C-5FB7-4901-9E20-941D9E6A44FD}"/>
          </ac:spMkLst>
        </pc:spChg>
        <pc:spChg chg="mod">
          <ac:chgData name="khurram khwaja" userId="ff5f2b9a90c2af62" providerId="LiveId" clId="{4D2FA56F-40EC-45EA-9CC7-F194290E37FF}" dt="2020-12-21T20:03:47.044" v="7889" actId="26606"/>
          <ac:spMkLst>
            <pc:docMk/>
            <pc:sldMk cId="2046936235" sldId="265"/>
            <ac:spMk id="8" creationId="{0D917586-77DD-455B-9060-17B83415DC3A}"/>
          </ac:spMkLst>
        </pc:spChg>
        <pc:spChg chg="add del">
          <ac:chgData name="khurram khwaja" userId="ff5f2b9a90c2af62" providerId="LiveId" clId="{4D2FA56F-40EC-45EA-9CC7-F194290E37FF}" dt="2020-12-21T18:17:55.424" v="5894" actId="26606"/>
          <ac:spMkLst>
            <pc:docMk/>
            <pc:sldMk cId="2046936235" sldId="265"/>
            <ac:spMk id="13" creationId="{2029D5AD-8348-4446-B191-6A9B6FE03F21}"/>
          </ac:spMkLst>
        </pc:spChg>
        <pc:spChg chg="add del">
          <ac:chgData name="khurram khwaja" userId="ff5f2b9a90c2af62" providerId="LiveId" clId="{4D2FA56F-40EC-45EA-9CC7-F194290E37FF}" dt="2020-12-21T18:17:55.424" v="5894" actId="26606"/>
          <ac:spMkLst>
            <pc:docMk/>
            <pc:sldMk cId="2046936235" sldId="265"/>
            <ac:spMk id="15" creationId="{A3F395A2-2B64-4749-BD93-2F159C7E1FB5}"/>
          </ac:spMkLst>
        </pc:spChg>
        <pc:spChg chg="add del">
          <ac:chgData name="khurram khwaja" userId="ff5f2b9a90c2af62" providerId="LiveId" clId="{4D2FA56F-40EC-45EA-9CC7-F194290E37FF}" dt="2020-12-21T18:17:55.424" v="5894" actId="26606"/>
          <ac:spMkLst>
            <pc:docMk/>
            <pc:sldMk cId="2046936235" sldId="265"/>
            <ac:spMk id="17" creationId="{5CF0135B-EAB8-4CA0-896C-2D897ECD28BC}"/>
          </ac:spMkLst>
        </pc:spChg>
        <pc:spChg chg="add del">
          <ac:chgData name="khurram khwaja" userId="ff5f2b9a90c2af62" providerId="LiveId" clId="{4D2FA56F-40EC-45EA-9CC7-F194290E37FF}" dt="2020-12-21T18:17:55.424" v="5894" actId="26606"/>
          <ac:spMkLst>
            <pc:docMk/>
            <pc:sldMk cId="2046936235" sldId="265"/>
            <ac:spMk id="19" creationId="{92C3387C-D24F-4737-8A37-1DC5CFF09CFA}"/>
          </ac:spMkLst>
        </pc:spChg>
        <pc:spChg chg="add del">
          <ac:chgData name="khurram khwaja" userId="ff5f2b9a90c2af62" providerId="LiveId" clId="{4D2FA56F-40EC-45EA-9CC7-F194290E37FF}" dt="2020-12-21T18:18:01.016" v="5896" actId="26606"/>
          <ac:spMkLst>
            <pc:docMk/>
            <pc:sldMk cId="2046936235" sldId="265"/>
            <ac:spMk id="22" creationId="{6DDA8CE9-E0A6-4FF2-823D-D08607606DC2}"/>
          </ac:spMkLst>
        </pc:spChg>
        <pc:spChg chg="add del">
          <ac:chgData name="khurram khwaja" userId="ff5f2b9a90c2af62" providerId="LiveId" clId="{4D2FA56F-40EC-45EA-9CC7-F194290E37FF}" dt="2020-12-21T18:18:01.016" v="5896" actId="26606"/>
          <ac:spMkLst>
            <pc:docMk/>
            <pc:sldMk cId="2046936235" sldId="265"/>
            <ac:spMk id="27" creationId="{11195564-33B9-434B-9641-764F5905A56F}"/>
          </ac:spMkLst>
        </pc:spChg>
        <pc:spChg chg="add mod">
          <ac:chgData name="khurram khwaja" userId="ff5f2b9a90c2af62" providerId="LiveId" clId="{4D2FA56F-40EC-45EA-9CC7-F194290E37FF}" dt="2020-12-21T20:58:16.302" v="8141" actId="27636"/>
          <ac:spMkLst>
            <pc:docMk/>
            <pc:sldMk cId="2046936235" sldId="265"/>
            <ac:spMk id="30" creationId="{9082FD70-F583-42B1-95DF-7932B010A379}"/>
          </ac:spMkLst>
        </pc:spChg>
        <pc:spChg chg="add del">
          <ac:chgData name="khurram khwaja" userId="ff5f2b9a90c2af62" providerId="LiveId" clId="{4D2FA56F-40EC-45EA-9CC7-F194290E37FF}" dt="2020-12-21T20:03:47.044" v="7889" actId="26606"/>
          <ac:spMkLst>
            <pc:docMk/>
            <pc:sldMk cId="2046936235" sldId="265"/>
            <ac:spMk id="31" creationId="{2029D5AD-8348-4446-B191-6A9B6FE03F21}"/>
          </ac:spMkLst>
        </pc:spChg>
        <pc:spChg chg="add del">
          <ac:chgData name="khurram khwaja" userId="ff5f2b9a90c2af62" providerId="LiveId" clId="{4D2FA56F-40EC-45EA-9CC7-F194290E37FF}" dt="2020-12-21T20:03:47.044" v="7889" actId="26606"/>
          <ac:spMkLst>
            <pc:docMk/>
            <pc:sldMk cId="2046936235" sldId="265"/>
            <ac:spMk id="32" creationId="{A3F395A2-2B64-4749-BD93-2F159C7E1FB5}"/>
          </ac:spMkLst>
        </pc:spChg>
        <pc:spChg chg="add del">
          <ac:chgData name="khurram khwaja" userId="ff5f2b9a90c2af62" providerId="LiveId" clId="{4D2FA56F-40EC-45EA-9CC7-F194290E37FF}" dt="2020-12-21T20:03:47.044" v="7889" actId="26606"/>
          <ac:spMkLst>
            <pc:docMk/>
            <pc:sldMk cId="2046936235" sldId="265"/>
            <ac:spMk id="33" creationId="{5CF0135B-EAB8-4CA0-896C-2D897ECD28BC}"/>
          </ac:spMkLst>
        </pc:spChg>
        <pc:spChg chg="add del">
          <ac:chgData name="khurram khwaja" userId="ff5f2b9a90c2af62" providerId="LiveId" clId="{4D2FA56F-40EC-45EA-9CC7-F194290E37FF}" dt="2020-12-21T20:03:47.044" v="7889" actId="26606"/>
          <ac:spMkLst>
            <pc:docMk/>
            <pc:sldMk cId="2046936235" sldId="265"/>
            <ac:spMk id="34" creationId="{92C3387C-D24F-4737-8A37-1DC5CFF09CFA}"/>
          </ac:spMkLst>
        </pc:spChg>
        <pc:spChg chg="add mod">
          <ac:chgData name="khurram khwaja" userId="ff5f2b9a90c2af62" providerId="LiveId" clId="{4D2FA56F-40EC-45EA-9CC7-F194290E37FF}" dt="2020-12-21T20:58:22.326" v="8142" actId="14100"/>
          <ac:spMkLst>
            <pc:docMk/>
            <pc:sldMk cId="2046936235" sldId="265"/>
            <ac:spMk id="35" creationId="{1118D2E0-A595-4F63-92E5-BFA715585553}"/>
          </ac:spMkLst>
        </pc:spChg>
        <pc:spChg chg="add del">
          <ac:chgData name="khurram khwaja" userId="ff5f2b9a90c2af62" providerId="LiveId" clId="{4D2FA56F-40EC-45EA-9CC7-F194290E37FF}" dt="2020-12-21T20:03:47.044" v="7889" actId="26606"/>
          <ac:spMkLst>
            <pc:docMk/>
            <pc:sldMk cId="2046936235" sldId="265"/>
            <ac:spMk id="40" creationId="{E91DC736-0EF8-4F87-9146-EBF1D2EE4D3D}"/>
          </ac:spMkLst>
        </pc:spChg>
        <pc:spChg chg="add del">
          <ac:chgData name="khurram khwaja" userId="ff5f2b9a90c2af62" providerId="LiveId" clId="{4D2FA56F-40EC-45EA-9CC7-F194290E37FF}" dt="2020-12-21T20:03:47.044" v="7889" actId="26606"/>
          <ac:spMkLst>
            <pc:docMk/>
            <pc:sldMk cId="2046936235" sldId="265"/>
            <ac:spMk id="42" creationId="{097CD68E-23E3-4007-8847-CD0944C4F7BE}"/>
          </ac:spMkLst>
        </pc:spChg>
        <pc:spChg chg="add del">
          <ac:chgData name="khurram khwaja" userId="ff5f2b9a90c2af62" providerId="LiveId" clId="{4D2FA56F-40EC-45EA-9CC7-F194290E37FF}" dt="2020-12-21T20:03:47.044" v="7889" actId="26606"/>
          <ac:spMkLst>
            <pc:docMk/>
            <pc:sldMk cId="2046936235" sldId="265"/>
            <ac:spMk id="44" creationId="{AF2F604E-43BE-4DC3-B983-E071523364F8}"/>
          </ac:spMkLst>
        </pc:spChg>
        <pc:spChg chg="add del">
          <ac:chgData name="khurram khwaja" userId="ff5f2b9a90c2af62" providerId="LiveId" clId="{4D2FA56F-40EC-45EA-9CC7-F194290E37FF}" dt="2020-12-21T20:03:47.044" v="7889" actId="26606"/>
          <ac:spMkLst>
            <pc:docMk/>
            <pc:sldMk cId="2046936235" sldId="265"/>
            <ac:spMk id="46" creationId="{08C9B587-E65E-4B52-B37C-ABEBB6E87928}"/>
          </ac:spMkLst>
        </pc:spChg>
        <pc:grpChg chg="add del">
          <ac:chgData name="khurram khwaja" userId="ff5f2b9a90c2af62" providerId="LiveId" clId="{4D2FA56F-40EC-45EA-9CC7-F194290E37FF}" dt="2020-12-21T18:18:01.016" v="5896" actId="26606"/>
          <ac:grpSpMkLst>
            <pc:docMk/>
            <pc:sldMk cId="2046936235" sldId="265"/>
            <ac:grpSpMk id="23" creationId="{5A1259D8-0C3A-4069-A22F-537BBBB61A9C}"/>
          </ac:grpSpMkLst>
        </pc:grpChg>
        <pc:grpChg chg="add del">
          <ac:chgData name="khurram khwaja" userId="ff5f2b9a90c2af62" providerId="LiveId" clId="{4D2FA56F-40EC-45EA-9CC7-F194290E37FF}" dt="2020-12-21T18:18:01.016" v="5896" actId="26606"/>
          <ac:grpSpMkLst>
            <pc:docMk/>
            <pc:sldMk cId="2046936235" sldId="265"/>
            <ac:grpSpMk id="28" creationId="{1D18C537-E336-47C4-836B-C342A230F8F3}"/>
          </ac:grpSpMkLst>
        </pc:grpChg>
        <pc:picChg chg="add del mod">
          <ac:chgData name="khurram khwaja" userId="ff5f2b9a90c2af62" providerId="LiveId" clId="{4D2FA56F-40EC-45EA-9CC7-F194290E37FF}" dt="2020-12-21T18:09:37.287" v="5852" actId="478"/>
          <ac:picMkLst>
            <pc:docMk/>
            <pc:sldMk cId="2046936235" sldId="265"/>
            <ac:picMk id="4" creationId="{1E94E5D1-D7DF-4A29-B2FF-F5552F7C3E44}"/>
          </ac:picMkLst>
        </pc:picChg>
        <pc:picChg chg="del mod">
          <ac:chgData name="khurram khwaja" userId="ff5f2b9a90c2af62" providerId="LiveId" clId="{4D2FA56F-40EC-45EA-9CC7-F194290E37FF}" dt="2020-12-19T22:18:16.656" v="2213" actId="478"/>
          <ac:picMkLst>
            <pc:docMk/>
            <pc:sldMk cId="2046936235" sldId="265"/>
            <ac:picMk id="5" creationId="{594EC541-C316-4B48-8211-419968739C07}"/>
          </ac:picMkLst>
        </pc:picChg>
        <pc:picChg chg="add mod">
          <ac:chgData name="khurram khwaja" userId="ff5f2b9a90c2af62" providerId="LiveId" clId="{4D2FA56F-40EC-45EA-9CC7-F194290E37FF}" dt="2020-12-21T18:18:21.386" v="5899" actId="27614"/>
          <ac:picMkLst>
            <pc:docMk/>
            <pc:sldMk cId="2046936235" sldId="265"/>
            <ac:picMk id="6" creationId="{0F29077B-1EF6-486C-BEEC-1332DDA9C4B7}"/>
          </ac:picMkLst>
        </pc:picChg>
        <pc:picChg chg="add mod ord">
          <ac:chgData name="khurram khwaja" userId="ff5f2b9a90c2af62" providerId="LiveId" clId="{4D2FA56F-40EC-45EA-9CC7-F194290E37FF}" dt="2020-12-21T21:03:02.778" v="8157" actId="1038"/>
          <ac:picMkLst>
            <pc:docMk/>
            <pc:sldMk cId="2046936235" sldId="265"/>
            <ac:picMk id="7" creationId="{7EB23BE4-050D-4A81-8682-2A1BD42B7B29}"/>
          </ac:picMkLst>
        </pc:picChg>
        <pc:picChg chg="del">
          <ac:chgData name="khurram khwaja" userId="ff5f2b9a90c2af62" providerId="LiveId" clId="{4D2FA56F-40EC-45EA-9CC7-F194290E37FF}" dt="2020-12-19T20:36:49.813" v="522" actId="478"/>
          <ac:picMkLst>
            <pc:docMk/>
            <pc:sldMk cId="2046936235" sldId="265"/>
            <ac:picMk id="11" creationId="{4D20013F-5C22-4E5C-B8CE-5F0A7C79BDFC}"/>
          </ac:picMkLst>
        </pc:picChg>
      </pc:sldChg>
      <pc:sldChg chg="addSp delSp modSp add mod">
        <pc:chgData name="khurram khwaja" userId="ff5f2b9a90c2af62" providerId="LiveId" clId="{4D2FA56F-40EC-45EA-9CC7-F194290E37FF}" dt="2020-12-21T20:13:29.244" v="7976" actId="120"/>
        <pc:sldMkLst>
          <pc:docMk/>
          <pc:sldMk cId="1618841965" sldId="266"/>
        </pc:sldMkLst>
        <pc:spChg chg="mod">
          <ac:chgData name="khurram khwaja" userId="ff5f2b9a90c2af62" providerId="LiveId" clId="{4D2FA56F-40EC-45EA-9CC7-F194290E37FF}" dt="2020-12-21T20:13:29.244" v="7976" actId="120"/>
          <ac:spMkLst>
            <pc:docMk/>
            <pc:sldMk cId="1618841965" sldId="266"/>
            <ac:spMk id="2" creationId="{2B1B37F9-419E-493B-9510-C85275C9EE69}"/>
          </ac:spMkLst>
        </pc:spChg>
        <pc:spChg chg="mod">
          <ac:chgData name="khurram khwaja" userId="ff5f2b9a90c2af62" providerId="LiveId" clId="{4D2FA56F-40EC-45EA-9CC7-F194290E37FF}" dt="2020-12-19T22:54:30.087" v="3880" actId="403"/>
          <ac:spMkLst>
            <pc:docMk/>
            <pc:sldMk cId="1618841965" sldId="266"/>
            <ac:spMk id="20" creationId="{9C789615-5ED6-4725-8F2E-EB06FB234072}"/>
          </ac:spMkLst>
        </pc:spChg>
        <pc:picChg chg="add del mod ord">
          <ac:chgData name="khurram khwaja" userId="ff5f2b9a90c2af62" providerId="LiveId" clId="{4D2FA56F-40EC-45EA-9CC7-F194290E37FF}" dt="2020-12-19T22:51:27.644" v="3851" actId="478"/>
          <ac:picMkLst>
            <pc:docMk/>
            <pc:sldMk cId="1618841965" sldId="266"/>
            <ac:picMk id="4" creationId="{44FEF551-CFE5-40B3-AE3C-A9A14759FA73}"/>
          </ac:picMkLst>
        </pc:picChg>
        <pc:picChg chg="add del mod">
          <ac:chgData name="khurram khwaja" userId="ff5f2b9a90c2af62" providerId="LiveId" clId="{4D2FA56F-40EC-45EA-9CC7-F194290E37FF}" dt="2020-12-21T19:14:04.695" v="7081" actId="931"/>
          <ac:picMkLst>
            <pc:docMk/>
            <pc:sldMk cId="1618841965" sldId="266"/>
            <ac:picMk id="4" creationId="{BD620C1D-9D27-49B6-8035-FD099434A683}"/>
          </ac:picMkLst>
        </pc:picChg>
        <pc:picChg chg="mod">
          <ac:chgData name="khurram khwaja" userId="ff5f2b9a90c2af62" providerId="LiveId" clId="{4D2FA56F-40EC-45EA-9CC7-F194290E37FF}" dt="2020-12-21T19:53:10.056" v="7797" actId="14100"/>
          <ac:picMkLst>
            <pc:docMk/>
            <pc:sldMk cId="1618841965" sldId="266"/>
            <ac:picMk id="5" creationId="{F4C11FC3-7A6C-4899-AC71-C4FB5B675D8F}"/>
          </ac:picMkLst>
        </pc:picChg>
        <pc:picChg chg="add del mod ord">
          <ac:chgData name="khurram khwaja" userId="ff5f2b9a90c2af62" providerId="LiveId" clId="{4D2FA56F-40EC-45EA-9CC7-F194290E37FF}" dt="2020-12-19T22:53:40.889" v="3858" actId="478"/>
          <ac:picMkLst>
            <pc:docMk/>
            <pc:sldMk cId="1618841965" sldId="266"/>
            <ac:picMk id="8" creationId="{701F9743-3D95-46C4-8B30-E292702A7EAF}"/>
          </ac:picMkLst>
        </pc:picChg>
        <pc:picChg chg="mod">
          <ac:chgData name="khurram khwaja" userId="ff5f2b9a90c2af62" providerId="LiveId" clId="{4D2FA56F-40EC-45EA-9CC7-F194290E37FF}" dt="2020-12-21T19:53:18.327" v="7801" actId="1076"/>
          <ac:picMkLst>
            <pc:docMk/>
            <pc:sldMk cId="1618841965" sldId="266"/>
            <ac:picMk id="9" creationId="{681E62B7-7EC6-48C6-BC08-7CB34DFCA027}"/>
          </ac:picMkLst>
        </pc:picChg>
        <pc:picChg chg="mod">
          <ac:chgData name="khurram khwaja" userId="ff5f2b9a90c2af62" providerId="LiveId" clId="{4D2FA56F-40EC-45EA-9CC7-F194290E37FF}" dt="2020-12-21T19:52:58.465" v="7794" actId="1076"/>
          <ac:picMkLst>
            <pc:docMk/>
            <pc:sldMk cId="1618841965" sldId="266"/>
            <ac:picMk id="11" creationId="{6D916BF9-F959-470D-8D47-07879E70964C}"/>
          </ac:picMkLst>
        </pc:picChg>
        <pc:picChg chg="add del mod ord">
          <ac:chgData name="khurram khwaja" userId="ff5f2b9a90c2af62" providerId="LiveId" clId="{4D2FA56F-40EC-45EA-9CC7-F194290E37FF}" dt="2020-12-21T19:55:19.827" v="7824" actId="14100"/>
          <ac:picMkLst>
            <pc:docMk/>
            <pc:sldMk cId="1618841965" sldId="266"/>
            <ac:picMk id="12" creationId="{FA72AAC8-79B4-4F25-ADE3-2C92C291962C}"/>
          </ac:picMkLst>
        </pc:picChg>
        <pc:picChg chg="mod">
          <ac:chgData name="khurram khwaja" userId="ff5f2b9a90c2af62" providerId="LiveId" clId="{4D2FA56F-40EC-45EA-9CC7-F194290E37FF}" dt="2020-12-21T19:52:56.530" v="7793" actId="14100"/>
          <ac:picMkLst>
            <pc:docMk/>
            <pc:sldMk cId="1618841965" sldId="266"/>
            <ac:picMk id="13" creationId="{106577E9-F4A5-4EBD-AC55-27FD66558EC2}"/>
          </ac:picMkLst>
        </pc:picChg>
        <pc:picChg chg="mod">
          <ac:chgData name="khurram khwaja" userId="ff5f2b9a90c2af62" providerId="LiveId" clId="{4D2FA56F-40EC-45EA-9CC7-F194290E37FF}" dt="2020-12-21T19:53:03.384" v="7795" actId="14100"/>
          <ac:picMkLst>
            <pc:docMk/>
            <pc:sldMk cId="1618841965" sldId="266"/>
            <ac:picMk id="15" creationId="{521DCA95-5D74-4A2C-951B-C02248A0AB10}"/>
          </ac:picMkLst>
        </pc:picChg>
        <pc:picChg chg="mod">
          <ac:chgData name="khurram khwaja" userId="ff5f2b9a90c2af62" providerId="LiveId" clId="{4D2FA56F-40EC-45EA-9CC7-F194290E37FF}" dt="2020-12-21T19:53:14.048" v="7799" actId="1076"/>
          <ac:picMkLst>
            <pc:docMk/>
            <pc:sldMk cId="1618841965" sldId="266"/>
            <ac:picMk id="17" creationId="{988A5789-E0A4-4E6D-BAD2-10749C47D311}"/>
          </ac:picMkLst>
        </pc:picChg>
        <pc:picChg chg="mod">
          <ac:chgData name="khurram khwaja" userId="ff5f2b9a90c2af62" providerId="LiveId" clId="{4D2FA56F-40EC-45EA-9CC7-F194290E37FF}" dt="2020-12-21T19:53:06.248" v="7796" actId="14100"/>
          <ac:picMkLst>
            <pc:docMk/>
            <pc:sldMk cId="1618841965" sldId="266"/>
            <ac:picMk id="19" creationId="{BF80CB5D-BE34-4F28-9576-ED02C8810632}"/>
          </ac:picMkLst>
        </pc:picChg>
        <pc:cxnChg chg="add mod">
          <ac:chgData name="khurram khwaja" userId="ff5f2b9a90c2af62" providerId="LiveId" clId="{4D2FA56F-40EC-45EA-9CC7-F194290E37FF}" dt="2020-12-21T19:56:07.346" v="7843" actId="692"/>
          <ac:cxnSpMkLst>
            <pc:docMk/>
            <pc:sldMk cId="1618841965" sldId="266"/>
            <ac:cxnSpMk id="8" creationId="{3253EB7D-35CD-440F-B7FD-2F8890C875F1}"/>
          </ac:cxnSpMkLst>
        </pc:cxnChg>
      </pc:sldChg>
      <pc:sldChg chg="add del">
        <pc:chgData name="khurram khwaja" userId="ff5f2b9a90c2af62" providerId="LiveId" clId="{4D2FA56F-40EC-45EA-9CC7-F194290E37FF}" dt="2020-12-19T21:28:37.541" v="1165" actId="2890"/>
        <pc:sldMkLst>
          <pc:docMk/>
          <pc:sldMk cId="2500184592" sldId="266"/>
        </pc:sldMkLst>
      </pc:sldChg>
      <pc:sldChg chg="add del">
        <pc:chgData name="khurram khwaja" userId="ff5f2b9a90c2af62" providerId="LiveId" clId="{4D2FA56F-40EC-45EA-9CC7-F194290E37FF}" dt="2020-12-19T21:54:34.956" v="1967" actId="2890"/>
        <pc:sldMkLst>
          <pc:docMk/>
          <pc:sldMk cId="2860571993" sldId="267"/>
        </pc:sldMkLst>
      </pc:sldChg>
      <pc:sldChg chg="addSp delSp modSp add mod setBg">
        <pc:chgData name="khurram khwaja" userId="ff5f2b9a90c2af62" providerId="LiveId" clId="{4D2FA56F-40EC-45EA-9CC7-F194290E37FF}" dt="2020-12-21T20:56:25.743" v="8099" actId="1076"/>
        <pc:sldMkLst>
          <pc:docMk/>
          <pc:sldMk cId="3910182674" sldId="267"/>
        </pc:sldMkLst>
        <pc:spChg chg="del">
          <ac:chgData name="khurram khwaja" userId="ff5f2b9a90c2af62" providerId="LiveId" clId="{4D2FA56F-40EC-45EA-9CC7-F194290E37FF}" dt="2020-12-19T21:54:43.862" v="1969" actId="478"/>
          <ac:spMkLst>
            <pc:docMk/>
            <pc:sldMk cId="3910182674" sldId="267"/>
            <ac:spMk id="2" creationId="{9ABE3639-A29A-49EC-AFC9-FF87269DEFA3}"/>
          </ac:spMkLst>
        </pc:spChg>
        <pc:spChg chg="add del mod">
          <ac:chgData name="khurram khwaja" userId="ff5f2b9a90c2af62" providerId="LiveId" clId="{4D2FA56F-40EC-45EA-9CC7-F194290E37FF}" dt="2020-12-19T21:54:45.902" v="1970" actId="478"/>
          <ac:spMkLst>
            <pc:docMk/>
            <pc:sldMk cId="3910182674" sldId="267"/>
            <ac:spMk id="4" creationId="{EAD2C986-9343-4CDA-8635-364B4B2234D6}"/>
          </ac:spMkLst>
        </pc:spChg>
        <pc:spChg chg="del">
          <ac:chgData name="khurram khwaja" userId="ff5f2b9a90c2af62" providerId="LiveId" clId="{4D2FA56F-40EC-45EA-9CC7-F194290E37FF}" dt="2020-12-19T21:54:43.862" v="1969" actId="478"/>
          <ac:spMkLst>
            <pc:docMk/>
            <pc:sldMk cId="3910182674" sldId="267"/>
            <ac:spMk id="7" creationId="{E38A3FFA-B0CC-481A-873A-04EFF9B6D506}"/>
          </ac:spMkLst>
        </pc:spChg>
        <pc:spChg chg="add mod">
          <ac:chgData name="khurram khwaja" userId="ff5f2b9a90c2af62" providerId="LiveId" clId="{4D2FA56F-40EC-45EA-9CC7-F194290E37FF}" dt="2020-12-21T20:55:23.918" v="8093" actId="108"/>
          <ac:spMkLst>
            <pc:docMk/>
            <pc:sldMk cId="3910182674" sldId="267"/>
            <ac:spMk id="8" creationId="{EF3F4DF6-DE45-473C-9704-47B9460E3D47}"/>
          </ac:spMkLst>
        </pc:spChg>
        <pc:spChg chg="del">
          <ac:chgData name="khurram khwaja" userId="ff5f2b9a90c2af62" providerId="LiveId" clId="{4D2FA56F-40EC-45EA-9CC7-F194290E37FF}" dt="2020-12-19T21:54:43.862" v="1969" actId="478"/>
          <ac:spMkLst>
            <pc:docMk/>
            <pc:sldMk cId="3910182674" sldId="267"/>
            <ac:spMk id="9" creationId="{ECAD4AD9-54EF-43FB-AB06-4505FB99BCB0}"/>
          </ac:spMkLst>
        </pc:spChg>
        <pc:spChg chg="del">
          <ac:chgData name="khurram khwaja" userId="ff5f2b9a90c2af62" providerId="LiveId" clId="{4D2FA56F-40EC-45EA-9CC7-F194290E37FF}" dt="2020-12-19T21:54:43.862" v="1969" actId="478"/>
          <ac:spMkLst>
            <pc:docMk/>
            <pc:sldMk cId="3910182674" sldId="267"/>
            <ac:spMk id="10" creationId="{564D8007-12A3-46C0-867D-C26BF795564E}"/>
          </ac:spMkLst>
        </pc:spChg>
        <pc:spChg chg="add del">
          <ac:chgData name="khurram khwaja" userId="ff5f2b9a90c2af62" providerId="LiveId" clId="{4D2FA56F-40EC-45EA-9CC7-F194290E37FF}" dt="2020-12-21T20:54:18.717" v="8089" actId="26606"/>
          <ac:spMkLst>
            <pc:docMk/>
            <pc:sldMk cId="3910182674" sldId="267"/>
            <ac:spMk id="16" creationId="{42A4FC2C-047E-45A5-965D-8E1E3BF09BC6}"/>
          </ac:spMkLst>
        </pc:spChg>
        <pc:spChg chg="add del">
          <ac:chgData name="khurram khwaja" userId="ff5f2b9a90c2af62" providerId="LiveId" clId="{4D2FA56F-40EC-45EA-9CC7-F194290E37FF}" dt="2020-12-21T20:54:18.717" v="8089" actId="26606"/>
          <ac:spMkLst>
            <pc:docMk/>
            <pc:sldMk cId="3910182674" sldId="267"/>
            <ac:spMk id="19" creationId="{55666830-9A19-4E01-8505-D6C7F9AC5665}"/>
          </ac:spMkLst>
        </pc:spChg>
        <pc:spChg chg="del">
          <ac:chgData name="khurram khwaja" userId="ff5f2b9a90c2af62" providerId="LiveId" clId="{4D2FA56F-40EC-45EA-9CC7-F194290E37FF}" dt="2020-12-19T21:54:43.862" v="1969" actId="478"/>
          <ac:spMkLst>
            <pc:docMk/>
            <pc:sldMk cId="3910182674" sldId="267"/>
            <ac:spMk id="21" creationId="{A3B379D1-0305-4529-9B36-72855AD808BC}"/>
          </ac:spMkLst>
        </pc:spChg>
        <pc:spChg chg="add del">
          <ac:chgData name="khurram khwaja" userId="ff5f2b9a90c2af62" providerId="LiveId" clId="{4D2FA56F-40EC-45EA-9CC7-F194290E37FF}" dt="2020-12-21T20:54:18.717" v="8089" actId="26606"/>
          <ac:spMkLst>
            <pc:docMk/>
            <pc:sldMk cId="3910182674" sldId="267"/>
            <ac:spMk id="23" creationId="{AE9FC877-7FB6-4D22-9988-35420644E202}"/>
          </ac:spMkLst>
        </pc:spChg>
        <pc:spChg chg="add del">
          <ac:chgData name="khurram khwaja" userId="ff5f2b9a90c2af62" providerId="LiveId" clId="{4D2FA56F-40EC-45EA-9CC7-F194290E37FF}" dt="2020-12-21T20:54:18.717" v="8089" actId="26606"/>
          <ac:spMkLst>
            <pc:docMk/>
            <pc:sldMk cId="3910182674" sldId="267"/>
            <ac:spMk id="25" creationId="{E41809D1-F12E-46BB-B804-5F209D325E8B}"/>
          </ac:spMkLst>
        </pc:spChg>
        <pc:spChg chg="add del">
          <ac:chgData name="khurram khwaja" userId="ff5f2b9a90c2af62" providerId="LiveId" clId="{4D2FA56F-40EC-45EA-9CC7-F194290E37FF}" dt="2020-12-21T20:54:18.717" v="8089" actId="26606"/>
          <ac:spMkLst>
            <pc:docMk/>
            <pc:sldMk cId="3910182674" sldId="267"/>
            <ac:spMk id="27" creationId="{AF2F604E-43BE-4DC3-B983-E071523364F8}"/>
          </ac:spMkLst>
        </pc:spChg>
        <pc:spChg chg="add del">
          <ac:chgData name="khurram khwaja" userId="ff5f2b9a90c2af62" providerId="LiveId" clId="{4D2FA56F-40EC-45EA-9CC7-F194290E37FF}" dt="2020-12-21T20:54:18.717" v="8089" actId="26606"/>
          <ac:spMkLst>
            <pc:docMk/>
            <pc:sldMk cId="3910182674" sldId="267"/>
            <ac:spMk id="29" creationId="{08C9B587-E65E-4B52-B37C-ABEBB6E87928}"/>
          </ac:spMkLst>
        </pc:spChg>
        <pc:picChg chg="add mod">
          <ac:chgData name="khurram khwaja" userId="ff5f2b9a90c2af62" providerId="LiveId" clId="{4D2FA56F-40EC-45EA-9CC7-F194290E37FF}" dt="2020-12-21T20:56:25.743" v="8099" actId="1076"/>
          <ac:picMkLst>
            <pc:docMk/>
            <pc:sldMk cId="3910182674" sldId="267"/>
            <ac:picMk id="6" creationId="{7C78C0B8-B0E7-494D-B1BB-E7DED6FE84EF}"/>
          </ac:picMkLst>
        </pc:picChg>
        <pc:picChg chg="ord">
          <ac:chgData name="khurram khwaja" userId="ff5f2b9a90c2af62" providerId="LiveId" clId="{4D2FA56F-40EC-45EA-9CC7-F194290E37FF}" dt="2020-12-21T20:54:18.717" v="8089" actId="26606"/>
          <ac:picMkLst>
            <pc:docMk/>
            <pc:sldMk cId="3910182674" sldId="267"/>
            <ac:picMk id="11" creationId="{AE558C43-5878-4057-A4CE-A0B77E70EC7D}"/>
          </ac:picMkLst>
        </pc:picChg>
        <pc:picChg chg="del">
          <ac:chgData name="khurram khwaja" userId="ff5f2b9a90c2af62" providerId="LiveId" clId="{4D2FA56F-40EC-45EA-9CC7-F194290E37FF}" dt="2020-12-19T21:54:43.862" v="1969" actId="478"/>
          <ac:picMkLst>
            <pc:docMk/>
            <pc:sldMk cId="3910182674" sldId="267"/>
            <ac:picMk id="17" creationId="{7DC9E4FE-6D37-4E3C-9259-762EE8846EBC}"/>
          </ac:picMkLst>
        </pc:picChg>
        <pc:picChg chg="del">
          <ac:chgData name="khurram khwaja" userId="ff5f2b9a90c2af62" providerId="LiveId" clId="{4D2FA56F-40EC-45EA-9CC7-F194290E37FF}" dt="2020-12-19T21:54:43.862" v="1969" actId="478"/>
          <ac:picMkLst>
            <pc:docMk/>
            <pc:sldMk cId="3910182674" sldId="267"/>
            <ac:picMk id="18" creationId="{A8ED180E-6978-4A5D-88FA-F7E2012FE516}"/>
          </ac:picMkLst>
        </pc:picChg>
        <pc:picChg chg="del">
          <ac:chgData name="khurram khwaja" userId="ff5f2b9a90c2af62" providerId="LiveId" clId="{4D2FA56F-40EC-45EA-9CC7-F194290E37FF}" dt="2020-12-19T21:54:43.862" v="1969" actId="478"/>
          <ac:picMkLst>
            <pc:docMk/>
            <pc:sldMk cId="3910182674" sldId="267"/>
            <ac:picMk id="20" creationId="{1366B410-DBD3-4543-AE04-375BF6553682}"/>
          </ac:picMkLst>
        </pc:picChg>
      </pc:sldChg>
      <pc:sldChg chg="addSp delSp modSp add mod ord setBg">
        <pc:chgData name="khurram khwaja" userId="ff5f2b9a90c2af62" providerId="LiveId" clId="{4D2FA56F-40EC-45EA-9CC7-F194290E37FF}" dt="2020-12-21T21:04:02.994" v="8160"/>
        <pc:sldMkLst>
          <pc:docMk/>
          <pc:sldMk cId="852718559" sldId="268"/>
        </pc:sldMkLst>
        <pc:spChg chg="mod ord">
          <ac:chgData name="khurram khwaja" userId="ff5f2b9a90c2af62" providerId="LiveId" clId="{4D2FA56F-40EC-45EA-9CC7-F194290E37FF}" dt="2020-12-21T21:03:14.175" v="8158" actId="13926"/>
          <ac:spMkLst>
            <pc:docMk/>
            <pc:sldMk cId="852718559" sldId="268"/>
            <ac:spMk id="3" creationId="{356BF9E0-CC38-4EB9-AD74-830C6A25F86B}"/>
          </ac:spMkLst>
        </pc:spChg>
        <pc:spChg chg="mod">
          <ac:chgData name="khurram khwaja" userId="ff5f2b9a90c2af62" providerId="LiveId" clId="{4D2FA56F-40EC-45EA-9CC7-F194290E37FF}" dt="2020-12-21T20:52:25.961" v="8082" actId="14100"/>
          <ac:spMkLst>
            <pc:docMk/>
            <pc:sldMk cId="852718559" sldId="268"/>
            <ac:spMk id="8" creationId="{0D917586-77DD-455B-9060-17B83415DC3A}"/>
          </ac:spMkLst>
        </pc:spChg>
        <pc:spChg chg="add">
          <ac:chgData name="khurram khwaja" userId="ff5f2b9a90c2af62" providerId="LiveId" clId="{4D2FA56F-40EC-45EA-9CC7-F194290E37FF}" dt="2020-12-20T20:57:08.100" v="3914" actId="26606"/>
          <ac:spMkLst>
            <pc:docMk/>
            <pc:sldMk cId="852718559" sldId="268"/>
            <ac:spMk id="17" creationId="{CBB2B1F0-0DD6-4744-9A46-7A344FB48E40}"/>
          </ac:spMkLst>
        </pc:spChg>
        <pc:spChg chg="del">
          <ac:chgData name="khurram khwaja" userId="ff5f2b9a90c2af62" providerId="LiveId" clId="{4D2FA56F-40EC-45EA-9CC7-F194290E37FF}" dt="2020-12-19T22:41:34.621" v="3760" actId="478"/>
          <ac:spMkLst>
            <pc:docMk/>
            <pc:sldMk cId="852718559" sldId="268"/>
            <ac:spMk id="18" creationId="{BA2671AF-87FC-4083-A383-0FE4E727A9F3}"/>
          </ac:spMkLst>
        </pc:spChg>
        <pc:spChg chg="add">
          <ac:chgData name="khurram khwaja" userId="ff5f2b9a90c2af62" providerId="LiveId" clId="{4D2FA56F-40EC-45EA-9CC7-F194290E37FF}" dt="2020-12-20T20:57:08.100" v="3914" actId="26606"/>
          <ac:spMkLst>
            <pc:docMk/>
            <pc:sldMk cId="852718559" sldId="268"/>
            <ac:spMk id="19" creationId="{52D502E5-F6B4-4D58-B4AE-FC466FF15EE8}"/>
          </ac:spMkLst>
        </pc:spChg>
        <pc:spChg chg="del">
          <ac:chgData name="khurram khwaja" userId="ff5f2b9a90c2af62" providerId="LiveId" clId="{4D2FA56F-40EC-45EA-9CC7-F194290E37FF}" dt="2020-12-19T22:41:38.071" v="3761" actId="478"/>
          <ac:spMkLst>
            <pc:docMk/>
            <pc:sldMk cId="852718559" sldId="268"/>
            <ac:spMk id="20" creationId="{00F5E12A-3709-4B99-8050-52DC0193B29A}"/>
          </ac:spMkLst>
        </pc:spChg>
        <pc:spChg chg="add">
          <ac:chgData name="khurram khwaja" userId="ff5f2b9a90c2af62" providerId="LiveId" clId="{4D2FA56F-40EC-45EA-9CC7-F194290E37FF}" dt="2020-12-20T20:57:08.100" v="3914" actId="26606"/>
          <ac:spMkLst>
            <pc:docMk/>
            <pc:sldMk cId="852718559" sldId="268"/>
            <ac:spMk id="21" creationId="{9DECDBF4-02B6-4BB4-B65B-B8107AD6A9E8}"/>
          </ac:spMkLst>
        </pc:spChg>
        <pc:spChg chg="del">
          <ac:chgData name="khurram khwaja" userId="ff5f2b9a90c2af62" providerId="LiveId" clId="{4D2FA56F-40EC-45EA-9CC7-F194290E37FF}" dt="2020-12-19T22:41:42.309" v="3762" actId="478"/>
          <ac:spMkLst>
            <pc:docMk/>
            <pc:sldMk cId="852718559" sldId="268"/>
            <ac:spMk id="22" creationId="{8C04946E-0199-487C-A216-1BDDE12E7FBC}"/>
          </ac:spMkLst>
        </pc:spChg>
        <pc:picChg chg="add del mod">
          <ac:chgData name="khurram khwaja" userId="ff5f2b9a90c2af62" providerId="LiveId" clId="{4D2FA56F-40EC-45EA-9CC7-F194290E37FF}" dt="2020-12-21T20:49:20.507" v="8069" actId="478"/>
          <ac:picMkLst>
            <pc:docMk/>
            <pc:sldMk cId="852718559" sldId="268"/>
            <ac:picMk id="4" creationId="{BE0B65EB-34BE-42F4-A0EC-7C13FFFB17E9}"/>
          </ac:picMkLst>
        </pc:picChg>
        <pc:picChg chg="add mod ord">
          <ac:chgData name="khurram khwaja" userId="ff5f2b9a90c2af62" providerId="LiveId" clId="{4D2FA56F-40EC-45EA-9CC7-F194290E37FF}" dt="2020-12-21T20:52:49.280" v="8086" actId="14100"/>
          <ac:picMkLst>
            <pc:docMk/>
            <pc:sldMk cId="852718559" sldId="268"/>
            <ac:picMk id="6" creationId="{B69D438E-7B4E-4F92-A776-011767FA9CC2}"/>
          </ac:picMkLst>
        </pc:picChg>
        <pc:picChg chg="ord">
          <ac:chgData name="khurram khwaja" userId="ff5f2b9a90c2af62" providerId="LiveId" clId="{4D2FA56F-40EC-45EA-9CC7-F194290E37FF}" dt="2020-12-21T20:52:45.392" v="8085" actId="166"/>
          <ac:picMkLst>
            <pc:docMk/>
            <pc:sldMk cId="852718559" sldId="268"/>
            <ac:picMk id="12" creationId="{5E98F111-B17C-4F87-9A88-828E66328E76}"/>
          </ac:picMkLst>
        </pc:picChg>
      </pc:sldChg>
      <pc:sldChg chg="addSp delSp modSp add mod setBg setClrOvrMap">
        <pc:chgData name="khurram khwaja" userId="ff5f2b9a90c2af62" providerId="LiveId" clId="{4D2FA56F-40EC-45EA-9CC7-F194290E37FF}" dt="2020-12-21T21:18:15.895" v="8636" actId="113"/>
        <pc:sldMkLst>
          <pc:docMk/>
          <pc:sldMk cId="1590046444" sldId="269"/>
        </pc:sldMkLst>
        <pc:spChg chg="add mod ord">
          <ac:chgData name="khurram khwaja" userId="ff5f2b9a90c2af62" providerId="LiveId" clId="{4D2FA56F-40EC-45EA-9CC7-F194290E37FF}" dt="2020-12-21T21:18:15.895" v="8636" actId="113"/>
          <ac:spMkLst>
            <pc:docMk/>
            <pc:sldMk cId="1590046444" sldId="269"/>
            <ac:spMk id="7" creationId="{6866ACBA-1005-4DE7-81B6-D8932B2735F9}"/>
          </ac:spMkLst>
        </pc:spChg>
        <pc:spChg chg="del mod">
          <ac:chgData name="khurram khwaja" userId="ff5f2b9a90c2af62" providerId="LiveId" clId="{4D2FA56F-40EC-45EA-9CC7-F194290E37FF}" dt="2020-12-21T21:06:27.044" v="8266"/>
          <ac:spMkLst>
            <pc:docMk/>
            <pc:sldMk cId="1590046444" sldId="269"/>
            <ac:spMk id="8" creationId="{EF3F4DF6-DE45-473C-9704-47B9460E3D47}"/>
          </ac:spMkLst>
        </pc:spChg>
        <pc:spChg chg="add del">
          <ac:chgData name="khurram khwaja" userId="ff5f2b9a90c2af62" providerId="LiveId" clId="{4D2FA56F-40EC-45EA-9CC7-F194290E37FF}" dt="2020-12-21T21:17:16.071" v="8611" actId="26606"/>
          <ac:spMkLst>
            <pc:docMk/>
            <pc:sldMk cId="1590046444" sldId="269"/>
            <ac:spMk id="16" creationId="{42A4FC2C-047E-45A5-965D-8E1E3BF09BC6}"/>
          </ac:spMkLst>
        </pc:spChg>
        <pc:spChg chg="add del">
          <ac:chgData name="khurram khwaja" userId="ff5f2b9a90c2af62" providerId="LiveId" clId="{4D2FA56F-40EC-45EA-9CC7-F194290E37FF}" dt="2020-12-21T21:17:16.062" v="8610" actId="26606"/>
          <ac:spMkLst>
            <pc:docMk/>
            <pc:sldMk cId="1590046444" sldId="269"/>
            <ac:spMk id="21" creationId="{C1DD1A8A-57D5-4A81-AD04-532B043C5611}"/>
          </ac:spMkLst>
        </pc:spChg>
        <pc:spChg chg="add del">
          <ac:chgData name="khurram khwaja" userId="ff5f2b9a90c2af62" providerId="LiveId" clId="{4D2FA56F-40EC-45EA-9CC7-F194290E37FF}" dt="2020-12-21T21:17:16.062" v="8610" actId="26606"/>
          <ac:spMkLst>
            <pc:docMk/>
            <pc:sldMk cId="1590046444" sldId="269"/>
            <ac:spMk id="23" creationId="{007891EC-4501-44ED-A8C8-B11B6DB767AB}"/>
          </ac:spMkLst>
        </pc:spChg>
        <pc:spChg chg="add del">
          <ac:chgData name="khurram khwaja" userId="ff5f2b9a90c2af62" providerId="LiveId" clId="{4D2FA56F-40EC-45EA-9CC7-F194290E37FF}" dt="2020-12-21T21:17:48.446" v="8629" actId="26606"/>
          <ac:spMkLst>
            <pc:docMk/>
            <pc:sldMk cId="1590046444" sldId="269"/>
            <ac:spMk id="25" creationId="{E49CC64F-7275-4E33-961B-0C5CDC439875}"/>
          </ac:spMkLst>
        </pc:spChg>
        <pc:spChg chg="add">
          <ac:chgData name="khurram khwaja" userId="ff5f2b9a90c2af62" providerId="LiveId" clId="{4D2FA56F-40EC-45EA-9CC7-F194290E37FF}" dt="2020-12-21T21:17:48.446" v="8629" actId="26606"/>
          <ac:spMkLst>
            <pc:docMk/>
            <pc:sldMk cId="1590046444" sldId="269"/>
            <ac:spMk id="30" creationId="{E91DC736-0EF8-4F87-9146-EBF1D2EE4D3D}"/>
          </ac:spMkLst>
        </pc:spChg>
        <pc:spChg chg="add">
          <ac:chgData name="khurram khwaja" userId="ff5f2b9a90c2af62" providerId="LiveId" clId="{4D2FA56F-40EC-45EA-9CC7-F194290E37FF}" dt="2020-12-21T21:17:48.446" v="8629" actId="26606"/>
          <ac:spMkLst>
            <pc:docMk/>
            <pc:sldMk cId="1590046444" sldId="269"/>
            <ac:spMk id="32" creationId="{097CD68E-23E3-4007-8847-CD0944C4F7BE}"/>
          </ac:spMkLst>
        </pc:spChg>
        <pc:spChg chg="add">
          <ac:chgData name="khurram khwaja" userId="ff5f2b9a90c2af62" providerId="LiveId" clId="{4D2FA56F-40EC-45EA-9CC7-F194290E37FF}" dt="2020-12-21T21:17:48.446" v="8629" actId="26606"/>
          <ac:spMkLst>
            <pc:docMk/>
            <pc:sldMk cId="1590046444" sldId="269"/>
            <ac:spMk id="34" creationId="{AF2F604E-43BE-4DC3-B983-E071523364F8}"/>
          </ac:spMkLst>
        </pc:spChg>
        <pc:spChg chg="add">
          <ac:chgData name="khurram khwaja" userId="ff5f2b9a90c2af62" providerId="LiveId" clId="{4D2FA56F-40EC-45EA-9CC7-F194290E37FF}" dt="2020-12-21T21:17:48.446" v="8629" actId="26606"/>
          <ac:spMkLst>
            <pc:docMk/>
            <pc:sldMk cId="1590046444" sldId="269"/>
            <ac:spMk id="36" creationId="{08C9B587-E65E-4B52-B37C-ABEBB6E87928}"/>
          </ac:spMkLst>
        </pc:spChg>
        <pc:graphicFrameChg chg="add del mod modGraphic">
          <ac:chgData name="khurram khwaja" userId="ff5f2b9a90c2af62" providerId="LiveId" clId="{4D2FA56F-40EC-45EA-9CC7-F194290E37FF}" dt="2020-12-21T21:12:58.073" v="8562" actId="478"/>
          <ac:graphicFrameMkLst>
            <pc:docMk/>
            <pc:sldMk cId="1590046444" sldId="269"/>
            <ac:graphicFrameMk id="2" creationId="{262E6376-3843-4DF9-A8DD-F45619E7FE98}"/>
          </ac:graphicFrameMkLst>
        </pc:graphicFrameChg>
        <pc:picChg chg="add mod">
          <ac:chgData name="khurram khwaja" userId="ff5f2b9a90c2af62" providerId="LiveId" clId="{4D2FA56F-40EC-45EA-9CC7-F194290E37FF}" dt="2020-12-21T21:17:48.446" v="8629" actId="26606"/>
          <ac:picMkLst>
            <pc:docMk/>
            <pc:sldMk cId="1590046444" sldId="269"/>
            <ac:picMk id="4" creationId="{3DA1BABA-F26A-422D-B058-10D04FB9592C}"/>
          </ac:picMkLst>
        </pc:picChg>
        <pc:picChg chg="del">
          <ac:chgData name="khurram khwaja" userId="ff5f2b9a90c2af62" providerId="LiveId" clId="{4D2FA56F-40EC-45EA-9CC7-F194290E37FF}" dt="2020-12-21T21:04:15.509" v="8164" actId="478"/>
          <ac:picMkLst>
            <pc:docMk/>
            <pc:sldMk cId="1590046444" sldId="269"/>
            <ac:picMk id="6" creationId="{7C78C0B8-B0E7-494D-B1BB-E7DED6FE84EF}"/>
          </ac:picMkLst>
        </pc:picChg>
        <pc:picChg chg="ord">
          <ac:chgData name="khurram khwaja" userId="ff5f2b9a90c2af62" providerId="LiveId" clId="{4D2FA56F-40EC-45EA-9CC7-F194290E37FF}" dt="2020-12-21T21:17:16.071" v="8611" actId="26606"/>
          <ac:picMkLst>
            <pc:docMk/>
            <pc:sldMk cId="1590046444" sldId="269"/>
            <ac:picMk id="11" creationId="{AE558C43-5878-4057-A4CE-A0B77E70EC7D}"/>
          </ac:picMkLst>
        </pc:picChg>
      </pc:sldChg>
    </pc:docChg>
  </pc:docChgLst>
  <pc:docChgLst>
    <pc:chgData name="khurram khwaja" userId="ff5f2b9a90c2af62" providerId="LiveId" clId="{A0DC4099-47CE-4165-A2FE-0C6A8E2A69F7}"/>
    <pc:docChg chg="undo custSel modSld">
      <pc:chgData name="khurram khwaja" userId="ff5f2b9a90c2af62" providerId="LiveId" clId="{A0DC4099-47CE-4165-A2FE-0C6A8E2A69F7}" dt="2021-01-11T12:35:33.104" v="1584" actId="13926"/>
      <pc:docMkLst>
        <pc:docMk/>
      </pc:docMkLst>
      <pc:sldChg chg="addSp delSp modSp mod">
        <pc:chgData name="khurram khwaja" userId="ff5f2b9a90c2af62" providerId="LiveId" clId="{A0DC4099-47CE-4165-A2FE-0C6A8E2A69F7}" dt="2020-12-23T19:24:25.546" v="1571" actId="13926"/>
        <pc:sldMkLst>
          <pc:docMk/>
          <pc:sldMk cId="3517618423" sldId="258"/>
        </pc:sldMkLst>
        <pc:spChg chg="add del mod">
          <ac:chgData name="khurram khwaja" userId="ff5f2b9a90c2af62" providerId="LiveId" clId="{A0DC4099-47CE-4165-A2FE-0C6A8E2A69F7}" dt="2020-12-23T19:24:25.546" v="1571" actId="13926"/>
          <ac:spMkLst>
            <pc:docMk/>
            <pc:sldMk cId="3517618423" sldId="258"/>
            <ac:spMk id="2" creationId="{9ABE3639-A29A-49EC-AFC9-FF87269DEFA3}"/>
          </ac:spMkLst>
        </pc:spChg>
        <pc:spChg chg="add del mod">
          <ac:chgData name="khurram khwaja" userId="ff5f2b9a90c2af62" providerId="LiveId" clId="{A0DC4099-47CE-4165-A2FE-0C6A8E2A69F7}" dt="2020-12-23T19:22:59.503" v="1501" actId="478"/>
          <ac:spMkLst>
            <pc:docMk/>
            <pc:sldMk cId="3517618423" sldId="258"/>
            <ac:spMk id="6" creationId="{7D821530-6392-49F7-B4DB-EA1EF0BF7EB9}"/>
          </ac:spMkLst>
        </pc:spChg>
        <pc:picChg chg="mod">
          <ac:chgData name="khurram khwaja" userId="ff5f2b9a90c2af62" providerId="LiveId" clId="{A0DC4099-47CE-4165-A2FE-0C6A8E2A69F7}" dt="2020-12-23T19:23:17.446" v="1503" actId="14100"/>
          <ac:picMkLst>
            <pc:docMk/>
            <pc:sldMk cId="3517618423" sldId="258"/>
            <ac:picMk id="5" creationId="{21DFB3A4-FF91-4D09-854F-2B94BF6C8F5A}"/>
          </ac:picMkLst>
        </pc:picChg>
        <pc:picChg chg="add mod">
          <ac:chgData name="khurram khwaja" userId="ff5f2b9a90c2af62" providerId="LiveId" clId="{A0DC4099-47CE-4165-A2FE-0C6A8E2A69F7}" dt="2020-12-23T19:23:43.896" v="1552" actId="1076"/>
          <ac:picMkLst>
            <pc:docMk/>
            <pc:sldMk cId="3517618423" sldId="258"/>
            <ac:picMk id="7" creationId="{0BAFF842-B4DE-4248-97F9-80009E7AED7E}"/>
          </ac:picMkLst>
        </pc:picChg>
      </pc:sldChg>
      <pc:sldChg chg="addSp delSp modSp mod">
        <pc:chgData name="khurram khwaja" userId="ff5f2b9a90c2af62" providerId="LiveId" clId="{A0DC4099-47CE-4165-A2FE-0C6A8E2A69F7}" dt="2020-12-23T18:22:35.919" v="1345" actId="1076"/>
        <pc:sldMkLst>
          <pc:docMk/>
          <pc:sldMk cId="1990811647" sldId="259"/>
        </pc:sldMkLst>
        <pc:picChg chg="del">
          <ac:chgData name="khurram khwaja" userId="ff5f2b9a90c2af62" providerId="LiveId" clId="{A0DC4099-47CE-4165-A2FE-0C6A8E2A69F7}" dt="2020-12-23T17:58:10.704" v="1198" actId="478"/>
          <ac:picMkLst>
            <pc:docMk/>
            <pc:sldMk cId="1990811647" sldId="259"/>
            <ac:picMk id="12" creationId="{5E98F111-B17C-4F87-9A88-828E66328E76}"/>
          </ac:picMkLst>
        </pc:picChg>
        <pc:picChg chg="add del mod">
          <ac:chgData name="khurram khwaja" userId="ff5f2b9a90c2af62" providerId="LiveId" clId="{A0DC4099-47CE-4165-A2FE-0C6A8E2A69F7}" dt="2020-12-23T18:22:32.121" v="1343" actId="478"/>
          <ac:picMkLst>
            <pc:docMk/>
            <pc:sldMk cId="1990811647" sldId="259"/>
            <ac:picMk id="14" creationId="{631A04BD-C98D-4372-97D6-F5B58224FF87}"/>
          </ac:picMkLst>
        </pc:picChg>
        <pc:picChg chg="add mod">
          <ac:chgData name="khurram khwaja" userId="ff5f2b9a90c2af62" providerId="LiveId" clId="{A0DC4099-47CE-4165-A2FE-0C6A8E2A69F7}" dt="2020-12-23T18:22:35.919" v="1345" actId="1076"/>
          <ac:picMkLst>
            <pc:docMk/>
            <pc:sldMk cId="1990811647" sldId="259"/>
            <ac:picMk id="15" creationId="{99945A57-234F-4C43-AA00-443403EF49F3}"/>
          </ac:picMkLst>
        </pc:picChg>
      </pc:sldChg>
      <pc:sldChg chg="addSp delSp modSp mod">
        <pc:chgData name="khurram khwaja" userId="ff5f2b9a90c2af62" providerId="LiveId" clId="{A0DC4099-47CE-4165-A2FE-0C6A8E2A69F7}" dt="2020-12-23T18:22:28.465" v="1342" actId="1076"/>
        <pc:sldMkLst>
          <pc:docMk/>
          <pc:sldMk cId="295641136" sldId="260"/>
        </pc:sldMkLst>
        <pc:picChg chg="del">
          <ac:chgData name="khurram khwaja" userId="ff5f2b9a90c2af62" providerId="LiveId" clId="{A0DC4099-47CE-4165-A2FE-0C6A8E2A69F7}" dt="2020-12-23T17:58:00.448" v="1195" actId="478"/>
          <ac:picMkLst>
            <pc:docMk/>
            <pc:sldMk cId="295641136" sldId="260"/>
            <ac:picMk id="11" creationId="{AE558C43-5878-4057-A4CE-A0B77E70EC7D}"/>
          </ac:picMkLst>
        </pc:picChg>
        <pc:picChg chg="add del mod">
          <ac:chgData name="khurram khwaja" userId="ff5f2b9a90c2af62" providerId="LiveId" clId="{A0DC4099-47CE-4165-A2FE-0C6A8E2A69F7}" dt="2020-12-23T18:22:23.978" v="1340" actId="478"/>
          <ac:picMkLst>
            <pc:docMk/>
            <pc:sldMk cId="295641136" sldId="260"/>
            <ac:picMk id="15" creationId="{59474AC8-3E3A-4C4C-B2A1-7ED45D3E9817}"/>
          </ac:picMkLst>
        </pc:picChg>
        <pc:picChg chg="add mod">
          <ac:chgData name="khurram khwaja" userId="ff5f2b9a90c2af62" providerId="LiveId" clId="{A0DC4099-47CE-4165-A2FE-0C6A8E2A69F7}" dt="2020-12-23T18:22:28.465" v="1342" actId="1076"/>
          <ac:picMkLst>
            <pc:docMk/>
            <pc:sldMk cId="295641136" sldId="260"/>
            <ac:picMk id="16" creationId="{885E897E-9206-487D-8978-23E771CB59CE}"/>
          </ac:picMkLst>
        </pc:picChg>
      </pc:sldChg>
      <pc:sldChg chg="addSp delSp modSp mod">
        <pc:chgData name="khurram khwaja" userId="ff5f2b9a90c2af62" providerId="LiveId" clId="{A0DC4099-47CE-4165-A2FE-0C6A8E2A69F7}" dt="2020-12-23T18:17:59.997" v="1334" actId="478"/>
        <pc:sldMkLst>
          <pc:docMk/>
          <pc:sldMk cId="3638761179" sldId="263"/>
        </pc:sldMkLst>
        <pc:picChg chg="add del mod">
          <ac:chgData name="khurram khwaja" userId="ff5f2b9a90c2af62" providerId="LiveId" clId="{A0DC4099-47CE-4165-A2FE-0C6A8E2A69F7}" dt="2020-12-23T18:17:59.997" v="1334" actId="478"/>
          <ac:picMkLst>
            <pc:docMk/>
            <pc:sldMk cId="3638761179" sldId="263"/>
            <ac:picMk id="10" creationId="{EE4795FF-A0B5-4FFC-9EA7-0BBE42AE5FBA}"/>
          </ac:picMkLst>
        </pc:picChg>
        <pc:picChg chg="add mod">
          <ac:chgData name="khurram khwaja" userId="ff5f2b9a90c2af62" providerId="LiveId" clId="{A0DC4099-47CE-4165-A2FE-0C6A8E2A69F7}" dt="2020-12-23T18:17:49.972" v="1333"/>
          <ac:picMkLst>
            <pc:docMk/>
            <pc:sldMk cId="3638761179" sldId="263"/>
            <ac:picMk id="11" creationId="{DED02F64-6E9B-4961-A7C3-F0EE9DFAD2E4}"/>
          </ac:picMkLst>
        </pc:picChg>
        <pc:picChg chg="del mod">
          <ac:chgData name="khurram khwaja" userId="ff5f2b9a90c2af62" providerId="LiveId" clId="{A0DC4099-47CE-4165-A2FE-0C6A8E2A69F7}" dt="2020-12-23T17:56:52.458" v="1189" actId="478"/>
          <ac:picMkLst>
            <pc:docMk/>
            <pc:sldMk cId="3638761179" sldId="263"/>
            <ac:picMk id="21" creationId="{72F9A2E4-72F2-46E5-8153-655B9E3CF11C}"/>
          </ac:picMkLst>
        </pc:picChg>
      </pc:sldChg>
      <pc:sldChg chg="addSp delSp modSp mod">
        <pc:chgData name="khurram khwaja" userId="ff5f2b9a90c2af62" providerId="LiveId" clId="{A0DC4099-47CE-4165-A2FE-0C6A8E2A69F7}" dt="2020-12-23T19:26:07.012" v="1583" actId="27636"/>
        <pc:sldMkLst>
          <pc:docMk/>
          <pc:sldMk cId="2927411178" sldId="264"/>
        </pc:sldMkLst>
        <pc:spChg chg="mod">
          <ac:chgData name="khurram khwaja" userId="ff5f2b9a90c2af62" providerId="LiveId" clId="{A0DC4099-47CE-4165-A2FE-0C6A8E2A69F7}" dt="2020-12-23T19:26:07.012" v="1583" actId="27636"/>
          <ac:spMkLst>
            <pc:docMk/>
            <pc:sldMk cId="2927411178" sldId="264"/>
            <ac:spMk id="2" creationId="{01049B52-EE2C-43AF-98A0-3B6E001A4AFA}"/>
          </ac:spMkLst>
        </pc:spChg>
        <pc:picChg chg="add del">
          <ac:chgData name="khurram khwaja" userId="ff5f2b9a90c2af62" providerId="LiveId" clId="{A0DC4099-47CE-4165-A2FE-0C6A8E2A69F7}" dt="2020-12-23T12:46:58.414" v="267" actId="478"/>
          <ac:picMkLst>
            <pc:docMk/>
            <pc:sldMk cId="2927411178" sldId="264"/>
            <ac:picMk id="4" creationId="{4A31B98E-A1F2-469E-832F-072D605B3AD6}"/>
          </ac:picMkLst>
        </pc:picChg>
        <pc:picChg chg="add mod">
          <ac:chgData name="khurram khwaja" userId="ff5f2b9a90c2af62" providerId="LiveId" clId="{A0DC4099-47CE-4165-A2FE-0C6A8E2A69F7}" dt="2020-12-23T18:22:08.645" v="1335" actId="1076"/>
          <ac:picMkLst>
            <pc:docMk/>
            <pc:sldMk cId="2927411178" sldId="264"/>
            <ac:picMk id="9" creationId="{D0DB861E-74BA-4016-9CA9-BF7516DA75B7}"/>
          </ac:picMkLst>
        </pc:picChg>
        <pc:picChg chg="del mod">
          <ac:chgData name="khurram khwaja" userId="ff5f2b9a90c2af62" providerId="LiveId" clId="{A0DC4099-47CE-4165-A2FE-0C6A8E2A69F7}" dt="2020-12-23T17:53:06.051" v="1173" actId="478"/>
          <ac:picMkLst>
            <pc:docMk/>
            <pc:sldMk cId="2927411178" sldId="264"/>
            <ac:picMk id="59" creationId="{773E7D40-7A8A-46FB-B535-44AB36B0E255}"/>
          </ac:picMkLst>
        </pc:picChg>
      </pc:sldChg>
      <pc:sldChg chg="addSp delSp modSp mod">
        <pc:chgData name="khurram khwaja" userId="ff5f2b9a90c2af62" providerId="LiveId" clId="{A0DC4099-47CE-4165-A2FE-0C6A8E2A69F7}" dt="2020-12-23T18:23:37.843" v="1401" actId="1035"/>
        <pc:sldMkLst>
          <pc:docMk/>
          <pc:sldMk cId="2046936235" sldId="265"/>
        </pc:sldMkLst>
        <pc:picChg chg="del">
          <ac:chgData name="khurram khwaja" userId="ff5f2b9a90c2af62" providerId="LiveId" clId="{A0DC4099-47CE-4165-A2FE-0C6A8E2A69F7}" dt="2020-12-23T17:59:30.117" v="1276" actId="478"/>
          <ac:picMkLst>
            <pc:docMk/>
            <pc:sldMk cId="2046936235" sldId="265"/>
            <ac:picMk id="6" creationId="{0F29077B-1EF6-486C-BEEC-1332DDA9C4B7}"/>
          </ac:picMkLst>
        </pc:picChg>
        <pc:picChg chg="mod">
          <ac:chgData name="khurram khwaja" userId="ff5f2b9a90c2af62" providerId="LiveId" clId="{A0DC4099-47CE-4165-A2FE-0C6A8E2A69F7}" dt="2020-12-23T18:23:37.843" v="1401" actId="1035"/>
          <ac:picMkLst>
            <pc:docMk/>
            <pc:sldMk cId="2046936235" sldId="265"/>
            <ac:picMk id="7" creationId="{7EB23BE4-050D-4A81-8682-2A1BD42B7B29}"/>
          </ac:picMkLst>
        </pc:picChg>
        <pc:picChg chg="add del mod">
          <ac:chgData name="khurram khwaja" userId="ff5f2b9a90c2af62" providerId="LiveId" clId="{A0DC4099-47CE-4165-A2FE-0C6A8E2A69F7}" dt="2020-12-23T18:23:19.766" v="1360" actId="478"/>
          <ac:picMkLst>
            <pc:docMk/>
            <pc:sldMk cId="2046936235" sldId="265"/>
            <ac:picMk id="13" creationId="{39F19AA0-0E85-4B88-9B62-4B49C0E026E2}"/>
          </ac:picMkLst>
        </pc:picChg>
        <pc:picChg chg="add mod">
          <ac:chgData name="khurram khwaja" userId="ff5f2b9a90c2af62" providerId="LiveId" clId="{A0DC4099-47CE-4165-A2FE-0C6A8E2A69F7}" dt="2020-12-23T18:23:25.058" v="1362" actId="1076"/>
          <ac:picMkLst>
            <pc:docMk/>
            <pc:sldMk cId="2046936235" sldId="265"/>
            <ac:picMk id="14" creationId="{57887C8D-1E13-442D-882E-5BE624BBD671}"/>
          </ac:picMkLst>
        </pc:picChg>
      </pc:sldChg>
      <pc:sldChg chg="addSp delSp modSp mod">
        <pc:chgData name="khurram khwaja" userId="ff5f2b9a90c2af62" providerId="LiveId" clId="{A0DC4099-47CE-4165-A2FE-0C6A8E2A69F7}" dt="2020-12-23T18:22:19.796" v="1339" actId="1076"/>
        <pc:sldMkLst>
          <pc:docMk/>
          <pc:sldMk cId="1618841965" sldId="266"/>
        </pc:sldMkLst>
        <pc:picChg chg="add del mod">
          <ac:chgData name="khurram khwaja" userId="ff5f2b9a90c2af62" providerId="LiveId" clId="{A0DC4099-47CE-4165-A2FE-0C6A8E2A69F7}" dt="2020-12-23T18:22:14.961" v="1337" actId="478"/>
          <ac:picMkLst>
            <pc:docMk/>
            <pc:sldMk cId="1618841965" sldId="266"/>
            <ac:picMk id="16" creationId="{84549AC0-53DA-4E44-82BC-2B2784933EC2}"/>
          </ac:picMkLst>
        </pc:picChg>
        <pc:picChg chg="add mod">
          <ac:chgData name="khurram khwaja" userId="ff5f2b9a90c2af62" providerId="LiveId" clId="{A0DC4099-47CE-4165-A2FE-0C6A8E2A69F7}" dt="2020-12-23T18:22:19.796" v="1339" actId="1076"/>
          <ac:picMkLst>
            <pc:docMk/>
            <pc:sldMk cId="1618841965" sldId="266"/>
            <ac:picMk id="18" creationId="{8BE86734-1A97-4AC1-A6A2-4F1ABEA0C5A2}"/>
          </ac:picMkLst>
        </pc:picChg>
        <pc:picChg chg="del mod">
          <ac:chgData name="khurram khwaja" userId="ff5f2b9a90c2af62" providerId="LiveId" clId="{A0DC4099-47CE-4165-A2FE-0C6A8E2A69F7}" dt="2020-12-23T17:57:48.574" v="1192" actId="478"/>
          <ac:picMkLst>
            <pc:docMk/>
            <pc:sldMk cId="1618841965" sldId="266"/>
            <ac:picMk id="21" creationId="{72F9A2E4-72F2-46E5-8153-655B9E3CF11C}"/>
          </ac:picMkLst>
        </pc:picChg>
      </pc:sldChg>
      <pc:sldChg chg="addSp delSp modSp mod">
        <pc:chgData name="khurram khwaja" userId="ff5f2b9a90c2af62" providerId="LiveId" clId="{A0DC4099-47CE-4165-A2FE-0C6A8E2A69F7}" dt="2021-01-11T12:35:33.104" v="1584" actId="13926"/>
        <pc:sldMkLst>
          <pc:docMk/>
          <pc:sldMk cId="852718559" sldId="268"/>
        </pc:sldMkLst>
        <pc:spChg chg="mod">
          <ac:chgData name="khurram khwaja" userId="ff5f2b9a90c2af62" providerId="LiveId" clId="{A0DC4099-47CE-4165-A2FE-0C6A8E2A69F7}" dt="2021-01-11T12:35:33.104" v="1584" actId="13926"/>
          <ac:spMkLst>
            <pc:docMk/>
            <pc:sldMk cId="852718559" sldId="268"/>
            <ac:spMk id="3" creationId="{356BF9E0-CC38-4EB9-AD74-830C6A25F86B}"/>
          </ac:spMkLst>
        </pc:spChg>
        <pc:picChg chg="mod ord">
          <ac:chgData name="khurram khwaja" userId="ff5f2b9a90c2af62" providerId="LiveId" clId="{A0DC4099-47CE-4165-A2FE-0C6A8E2A69F7}" dt="2020-12-23T17:59:05.858" v="1274" actId="14100"/>
          <ac:picMkLst>
            <pc:docMk/>
            <pc:sldMk cId="852718559" sldId="268"/>
            <ac:picMk id="6" creationId="{B69D438E-7B4E-4F92-A776-011767FA9CC2}"/>
          </ac:picMkLst>
        </pc:picChg>
        <pc:picChg chg="add del mod">
          <ac:chgData name="khurram khwaja" userId="ff5f2b9a90c2af62" providerId="LiveId" clId="{A0DC4099-47CE-4165-A2FE-0C6A8E2A69F7}" dt="2020-12-23T18:22:39.879" v="1346" actId="478"/>
          <ac:picMkLst>
            <pc:docMk/>
            <pc:sldMk cId="852718559" sldId="268"/>
            <ac:picMk id="9" creationId="{61E6D077-FECC-47BA-80B7-EBA9FC5D6F1E}"/>
          </ac:picMkLst>
        </pc:picChg>
        <pc:picChg chg="add mod">
          <ac:chgData name="khurram khwaja" userId="ff5f2b9a90c2af62" providerId="LiveId" clId="{A0DC4099-47CE-4165-A2FE-0C6A8E2A69F7}" dt="2020-12-23T19:19:25.920" v="1497" actId="1076"/>
          <ac:picMkLst>
            <pc:docMk/>
            <pc:sldMk cId="852718559" sldId="268"/>
            <ac:picMk id="10" creationId="{E4D4083E-627C-448F-A94B-F3BAB01185C1}"/>
          </ac:picMkLst>
        </pc:picChg>
        <pc:picChg chg="del">
          <ac:chgData name="khurram khwaja" userId="ff5f2b9a90c2af62" providerId="LiveId" clId="{A0DC4099-47CE-4165-A2FE-0C6A8E2A69F7}" dt="2020-12-23T17:58:31.783" v="1268" actId="478"/>
          <ac:picMkLst>
            <pc:docMk/>
            <pc:sldMk cId="852718559" sldId="268"/>
            <ac:picMk id="12" creationId="{5E98F111-B17C-4F87-9A88-828E66328E76}"/>
          </ac:picMkLst>
        </pc:picChg>
      </pc:sldChg>
      <pc:sldChg chg="modSp mod">
        <pc:chgData name="khurram khwaja" userId="ff5f2b9a90c2af62" providerId="LiveId" clId="{A0DC4099-47CE-4165-A2FE-0C6A8E2A69F7}" dt="2020-12-23T19:19:34.728" v="1498" actId="1076"/>
        <pc:sldMkLst>
          <pc:docMk/>
          <pc:sldMk cId="1590046444" sldId="269"/>
        </pc:sldMkLst>
        <pc:picChg chg="mod">
          <ac:chgData name="khurram khwaja" userId="ff5f2b9a90c2af62" providerId="LiveId" clId="{A0DC4099-47CE-4165-A2FE-0C6A8E2A69F7}" dt="2020-12-23T19:19:34.728" v="1498" actId="1076"/>
          <ac:picMkLst>
            <pc:docMk/>
            <pc:sldMk cId="1590046444" sldId="269"/>
            <ac:picMk id="11" creationId="{AE558C43-5878-4057-A4CE-A0B77E70EC7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CD879-749F-48E7-ADC6-98C5B33C82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B8AF8F3-B0A1-4EBA-9458-63F8863003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570B31-0658-4A15-B09B-5659EF104D60}"/>
              </a:ext>
            </a:extLst>
          </p:cNvPr>
          <p:cNvSpPr>
            <a:spLocks noGrp="1"/>
          </p:cNvSpPr>
          <p:nvPr>
            <p:ph type="dt" sz="half" idx="10"/>
          </p:nvPr>
        </p:nvSpPr>
        <p:spPr/>
        <p:txBody>
          <a:bodyPr/>
          <a:lstStyle/>
          <a:p>
            <a:fld id="{EA3D03A6-2D6F-42E8-8698-58C226E9CD58}" type="datetimeFigureOut">
              <a:rPr lang="en-GB" smtClean="0"/>
              <a:t>11/01/2021</a:t>
            </a:fld>
            <a:endParaRPr lang="en-GB"/>
          </a:p>
        </p:txBody>
      </p:sp>
      <p:sp>
        <p:nvSpPr>
          <p:cNvPr id="5" name="Footer Placeholder 4">
            <a:extLst>
              <a:ext uri="{FF2B5EF4-FFF2-40B4-BE49-F238E27FC236}">
                <a16:creationId xmlns:a16="http://schemas.microsoft.com/office/drawing/2014/main" id="{CD5793FE-69FA-4D59-A9C6-8E4F785F1A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992CA7-9B05-45FF-A57C-1B3C5957C017}"/>
              </a:ext>
            </a:extLst>
          </p:cNvPr>
          <p:cNvSpPr>
            <a:spLocks noGrp="1"/>
          </p:cNvSpPr>
          <p:nvPr>
            <p:ph type="sldNum" sz="quarter" idx="12"/>
          </p:nvPr>
        </p:nvSpPr>
        <p:spPr/>
        <p:txBody>
          <a:bodyPr/>
          <a:lstStyle/>
          <a:p>
            <a:fld id="{3CB6CDD6-AEDB-433E-8C18-C9DE22514299}" type="slidenum">
              <a:rPr lang="en-GB" smtClean="0"/>
              <a:t>‹#›</a:t>
            </a:fld>
            <a:endParaRPr lang="en-GB"/>
          </a:p>
        </p:txBody>
      </p:sp>
    </p:spTree>
    <p:extLst>
      <p:ext uri="{BB962C8B-B14F-4D97-AF65-F5344CB8AC3E}">
        <p14:creationId xmlns:p14="http://schemas.microsoft.com/office/powerpoint/2010/main" val="178574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F6A7-92AD-44AA-A3AD-7A495B6536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0ABCA4-72CA-4E0C-93C9-1F462D2D2F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26407C-361C-443B-A0A5-6CA07390153F}"/>
              </a:ext>
            </a:extLst>
          </p:cNvPr>
          <p:cNvSpPr>
            <a:spLocks noGrp="1"/>
          </p:cNvSpPr>
          <p:nvPr>
            <p:ph type="dt" sz="half" idx="10"/>
          </p:nvPr>
        </p:nvSpPr>
        <p:spPr/>
        <p:txBody>
          <a:bodyPr/>
          <a:lstStyle/>
          <a:p>
            <a:fld id="{EA3D03A6-2D6F-42E8-8698-58C226E9CD58}" type="datetimeFigureOut">
              <a:rPr lang="en-GB" smtClean="0"/>
              <a:t>11/01/2021</a:t>
            </a:fld>
            <a:endParaRPr lang="en-GB"/>
          </a:p>
        </p:txBody>
      </p:sp>
      <p:sp>
        <p:nvSpPr>
          <p:cNvPr id="5" name="Footer Placeholder 4">
            <a:extLst>
              <a:ext uri="{FF2B5EF4-FFF2-40B4-BE49-F238E27FC236}">
                <a16:creationId xmlns:a16="http://schemas.microsoft.com/office/drawing/2014/main" id="{8DE66108-144E-4881-90E4-0634CD0BE0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2AEBBD-BF68-4873-B23D-1CCF4CFCDBFA}"/>
              </a:ext>
            </a:extLst>
          </p:cNvPr>
          <p:cNvSpPr>
            <a:spLocks noGrp="1"/>
          </p:cNvSpPr>
          <p:nvPr>
            <p:ph type="sldNum" sz="quarter" idx="12"/>
          </p:nvPr>
        </p:nvSpPr>
        <p:spPr/>
        <p:txBody>
          <a:bodyPr/>
          <a:lstStyle/>
          <a:p>
            <a:fld id="{3CB6CDD6-AEDB-433E-8C18-C9DE22514299}" type="slidenum">
              <a:rPr lang="en-GB" smtClean="0"/>
              <a:t>‹#›</a:t>
            </a:fld>
            <a:endParaRPr lang="en-GB"/>
          </a:p>
        </p:txBody>
      </p:sp>
    </p:spTree>
    <p:extLst>
      <p:ext uri="{BB962C8B-B14F-4D97-AF65-F5344CB8AC3E}">
        <p14:creationId xmlns:p14="http://schemas.microsoft.com/office/powerpoint/2010/main" val="2362577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6DB77-8430-479D-AFA5-D4303880FC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249BB-BDF0-4263-89C1-A5E61C7B36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5E330F-DA3F-45D7-8D51-1A5814A17BA5}"/>
              </a:ext>
            </a:extLst>
          </p:cNvPr>
          <p:cNvSpPr>
            <a:spLocks noGrp="1"/>
          </p:cNvSpPr>
          <p:nvPr>
            <p:ph type="dt" sz="half" idx="10"/>
          </p:nvPr>
        </p:nvSpPr>
        <p:spPr/>
        <p:txBody>
          <a:bodyPr/>
          <a:lstStyle/>
          <a:p>
            <a:fld id="{EA3D03A6-2D6F-42E8-8698-58C226E9CD58}" type="datetimeFigureOut">
              <a:rPr lang="en-GB" smtClean="0"/>
              <a:t>11/01/2021</a:t>
            </a:fld>
            <a:endParaRPr lang="en-GB"/>
          </a:p>
        </p:txBody>
      </p:sp>
      <p:sp>
        <p:nvSpPr>
          <p:cNvPr id="5" name="Footer Placeholder 4">
            <a:extLst>
              <a:ext uri="{FF2B5EF4-FFF2-40B4-BE49-F238E27FC236}">
                <a16:creationId xmlns:a16="http://schemas.microsoft.com/office/drawing/2014/main" id="{FA5E172D-D250-4E84-9AE1-80C78B4885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25D67F-9234-4ED4-A864-C4BACE0B040A}"/>
              </a:ext>
            </a:extLst>
          </p:cNvPr>
          <p:cNvSpPr>
            <a:spLocks noGrp="1"/>
          </p:cNvSpPr>
          <p:nvPr>
            <p:ph type="sldNum" sz="quarter" idx="12"/>
          </p:nvPr>
        </p:nvSpPr>
        <p:spPr/>
        <p:txBody>
          <a:bodyPr/>
          <a:lstStyle/>
          <a:p>
            <a:fld id="{3CB6CDD6-AEDB-433E-8C18-C9DE22514299}" type="slidenum">
              <a:rPr lang="en-GB" smtClean="0"/>
              <a:t>‹#›</a:t>
            </a:fld>
            <a:endParaRPr lang="en-GB"/>
          </a:p>
        </p:txBody>
      </p:sp>
    </p:spTree>
    <p:extLst>
      <p:ext uri="{BB962C8B-B14F-4D97-AF65-F5344CB8AC3E}">
        <p14:creationId xmlns:p14="http://schemas.microsoft.com/office/powerpoint/2010/main" val="1075075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3427-1EFE-4C0A-8DD5-D2434BD8A8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81980D-241A-4A7B-8BB7-5B992017A5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3977F1-1E71-4BE4-A49A-A5F5A393546A}"/>
              </a:ext>
            </a:extLst>
          </p:cNvPr>
          <p:cNvSpPr>
            <a:spLocks noGrp="1"/>
          </p:cNvSpPr>
          <p:nvPr>
            <p:ph type="dt" sz="half" idx="10"/>
          </p:nvPr>
        </p:nvSpPr>
        <p:spPr/>
        <p:txBody>
          <a:bodyPr/>
          <a:lstStyle/>
          <a:p>
            <a:fld id="{EA3D03A6-2D6F-42E8-8698-58C226E9CD58}" type="datetimeFigureOut">
              <a:rPr lang="en-GB" smtClean="0"/>
              <a:t>11/01/2021</a:t>
            </a:fld>
            <a:endParaRPr lang="en-GB"/>
          </a:p>
        </p:txBody>
      </p:sp>
      <p:sp>
        <p:nvSpPr>
          <p:cNvPr id="5" name="Footer Placeholder 4">
            <a:extLst>
              <a:ext uri="{FF2B5EF4-FFF2-40B4-BE49-F238E27FC236}">
                <a16:creationId xmlns:a16="http://schemas.microsoft.com/office/drawing/2014/main" id="{7F2D7334-077F-424E-AA4E-E603BC938D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5F7723-C519-4257-BE92-E86F53506196}"/>
              </a:ext>
            </a:extLst>
          </p:cNvPr>
          <p:cNvSpPr>
            <a:spLocks noGrp="1"/>
          </p:cNvSpPr>
          <p:nvPr>
            <p:ph type="sldNum" sz="quarter" idx="12"/>
          </p:nvPr>
        </p:nvSpPr>
        <p:spPr/>
        <p:txBody>
          <a:bodyPr/>
          <a:lstStyle/>
          <a:p>
            <a:fld id="{3CB6CDD6-AEDB-433E-8C18-C9DE22514299}" type="slidenum">
              <a:rPr lang="en-GB" smtClean="0"/>
              <a:t>‹#›</a:t>
            </a:fld>
            <a:endParaRPr lang="en-GB"/>
          </a:p>
        </p:txBody>
      </p:sp>
    </p:spTree>
    <p:extLst>
      <p:ext uri="{BB962C8B-B14F-4D97-AF65-F5344CB8AC3E}">
        <p14:creationId xmlns:p14="http://schemas.microsoft.com/office/powerpoint/2010/main" val="13324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2B177-44C9-436F-87E0-8B647A1C77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3C27A1-A7FF-4A8F-9007-4B1DA7BC75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712099-D827-40A4-9E29-7311EDAF9D09}"/>
              </a:ext>
            </a:extLst>
          </p:cNvPr>
          <p:cNvSpPr>
            <a:spLocks noGrp="1"/>
          </p:cNvSpPr>
          <p:nvPr>
            <p:ph type="dt" sz="half" idx="10"/>
          </p:nvPr>
        </p:nvSpPr>
        <p:spPr/>
        <p:txBody>
          <a:bodyPr/>
          <a:lstStyle/>
          <a:p>
            <a:fld id="{EA3D03A6-2D6F-42E8-8698-58C226E9CD58}" type="datetimeFigureOut">
              <a:rPr lang="en-GB" smtClean="0"/>
              <a:t>11/01/2021</a:t>
            </a:fld>
            <a:endParaRPr lang="en-GB"/>
          </a:p>
        </p:txBody>
      </p:sp>
      <p:sp>
        <p:nvSpPr>
          <p:cNvPr id="5" name="Footer Placeholder 4">
            <a:extLst>
              <a:ext uri="{FF2B5EF4-FFF2-40B4-BE49-F238E27FC236}">
                <a16:creationId xmlns:a16="http://schemas.microsoft.com/office/drawing/2014/main" id="{E6AD47C3-FBF0-4932-8A60-57C69B79F4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805456-0783-4733-8A87-C4C2296B5F70}"/>
              </a:ext>
            </a:extLst>
          </p:cNvPr>
          <p:cNvSpPr>
            <a:spLocks noGrp="1"/>
          </p:cNvSpPr>
          <p:nvPr>
            <p:ph type="sldNum" sz="quarter" idx="12"/>
          </p:nvPr>
        </p:nvSpPr>
        <p:spPr/>
        <p:txBody>
          <a:bodyPr/>
          <a:lstStyle/>
          <a:p>
            <a:fld id="{3CB6CDD6-AEDB-433E-8C18-C9DE22514299}" type="slidenum">
              <a:rPr lang="en-GB" smtClean="0"/>
              <a:t>‹#›</a:t>
            </a:fld>
            <a:endParaRPr lang="en-GB"/>
          </a:p>
        </p:txBody>
      </p:sp>
    </p:spTree>
    <p:extLst>
      <p:ext uri="{BB962C8B-B14F-4D97-AF65-F5344CB8AC3E}">
        <p14:creationId xmlns:p14="http://schemas.microsoft.com/office/powerpoint/2010/main" val="4183710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BD50A-313C-4D8D-9061-2E6227CEB8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D1EEBE-545E-436C-B1D8-CC4334766E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EF17DB-6AD4-472C-BA62-39FA72DAEA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421E2E-7062-4F4A-B213-965BFCABEAE7}"/>
              </a:ext>
            </a:extLst>
          </p:cNvPr>
          <p:cNvSpPr>
            <a:spLocks noGrp="1"/>
          </p:cNvSpPr>
          <p:nvPr>
            <p:ph type="dt" sz="half" idx="10"/>
          </p:nvPr>
        </p:nvSpPr>
        <p:spPr/>
        <p:txBody>
          <a:bodyPr/>
          <a:lstStyle/>
          <a:p>
            <a:fld id="{EA3D03A6-2D6F-42E8-8698-58C226E9CD58}" type="datetimeFigureOut">
              <a:rPr lang="en-GB" smtClean="0"/>
              <a:t>11/01/2021</a:t>
            </a:fld>
            <a:endParaRPr lang="en-GB"/>
          </a:p>
        </p:txBody>
      </p:sp>
      <p:sp>
        <p:nvSpPr>
          <p:cNvPr id="6" name="Footer Placeholder 5">
            <a:extLst>
              <a:ext uri="{FF2B5EF4-FFF2-40B4-BE49-F238E27FC236}">
                <a16:creationId xmlns:a16="http://schemas.microsoft.com/office/drawing/2014/main" id="{9A852476-9A78-470F-956A-30E4E47588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EDCAC9-19C4-4023-BE35-C40F36636759}"/>
              </a:ext>
            </a:extLst>
          </p:cNvPr>
          <p:cNvSpPr>
            <a:spLocks noGrp="1"/>
          </p:cNvSpPr>
          <p:nvPr>
            <p:ph type="sldNum" sz="quarter" idx="12"/>
          </p:nvPr>
        </p:nvSpPr>
        <p:spPr/>
        <p:txBody>
          <a:bodyPr/>
          <a:lstStyle/>
          <a:p>
            <a:fld id="{3CB6CDD6-AEDB-433E-8C18-C9DE22514299}" type="slidenum">
              <a:rPr lang="en-GB" smtClean="0"/>
              <a:t>‹#›</a:t>
            </a:fld>
            <a:endParaRPr lang="en-GB"/>
          </a:p>
        </p:txBody>
      </p:sp>
    </p:spTree>
    <p:extLst>
      <p:ext uri="{BB962C8B-B14F-4D97-AF65-F5344CB8AC3E}">
        <p14:creationId xmlns:p14="http://schemas.microsoft.com/office/powerpoint/2010/main" val="161558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422B-8E75-4562-A380-EC148B7634E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EF69C6-2FC6-4734-841A-BAD0BEFC4F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48ED92-1E0A-45D4-908A-347D99D1C3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DDFE8C7-38AC-49A2-ACD8-8A932D6EEF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67A545-0ACD-4158-9ACA-309F816E78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805A08-EC5D-43B8-92D3-84B60873226B}"/>
              </a:ext>
            </a:extLst>
          </p:cNvPr>
          <p:cNvSpPr>
            <a:spLocks noGrp="1"/>
          </p:cNvSpPr>
          <p:nvPr>
            <p:ph type="dt" sz="half" idx="10"/>
          </p:nvPr>
        </p:nvSpPr>
        <p:spPr/>
        <p:txBody>
          <a:bodyPr/>
          <a:lstStyle/>
          <a:p>
            <a:fld id="{EA3D03A6-2D6F-42E8-8698-58C226E9CD58}" type="datetimeFigureOut">
              <a:rPr lang="en-GB" smtClean="0"/>
              <a:t>11/01/2021</a:t>
            </a:fld>
            <a:endParaRPr lang="en-GB"/>
          </a:p>
        </p:txBody>
      </p:sp>
      <p:sp>
        <p:nvSpPr>
          <p:cNvPr id="8" name="Footer Placeholder 7">
            <a:extLst>
              <a:ext uri="{FF2B5EF4-FFF2-40B4-BE49-F238E27FC236}">
                <a16:creationId xmlns:a16="http://schemas.microsoft.com/office/drawing/2014/main" id="{486CF014-4448-4C63-B80C-B40BD82B28D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769217-6E70-49A0-A440-0ED8C88F733E}"/>
              </a:ext>
            </a:extLst>
          </p:cNvPr>
          <p:cNvSpPr>
            <a:spLocks noGrp="1"/>
          </p:cNvSpPr>
          <p:nvPr>
            <p:ph type="sldNum" sz="quarter" idx="12"/>
          </p:nvPr>
        </p:nvSpPr>
        <p:spPr/>
        <p:txBody>
          <a:bodyPr/>
          <a:lstStyle/>
          <a:p>
            <a:fld id="{3CB6CDD6-AEDB-433E-8C18-C9DE22514299}" type="slidenum">
              <a:rPr lang="en-GB" smtClean="0"/>
              <a:t>‹#›</a:t>
            </a:fld>
            <a:endParaRPr lang="en-GB"/>
          </a:p>
        </p:txBody>
      </p:sp>
    </p:spTree>
    <p:extLst>
      <p:ext uri="{BB962C8B-B14F-4D97-AF65-F5344CB8AC3E}">
        <p14:creationId xmlns:p14="http://schemas.microsoft.com/office/powerpoint/2010/main" val="315124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21ACE-8DB4-4713-ABAE-02734CE5161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5BFFDD5-63F1-4064-B994-1A6BED34434D}"/>
              </a:ext>
            </a:extLst>
          </p:cNvPr>
          <p:cNvSpPr>
            <a:spLocks noGrp="1"/>
          </p:cNvSpPr>
          <p:nvPr>
            <p:ph type="dt" sz="half" idx="10"/>
          </p:nvPr>
        </p:nvSpPr>
        <p:spPr/>
        <p:txBody>
          <a:bodyPr/>
          <a:lstStyle/>
          <a:p>
            <a:fld id="{EA3D03A6-2D6F-42E8-8698-58C226E9CD58}" type="datetimeFigureOut">
              <a:rPr lang="en-GB" smtClean="0"/>
              <a:t>11/01/2021</a:t>
            </a:fld>
            <a:endParaRPr lang="en-GB"/>
          </a:p>
        </p:txBody>
      </p:sp>
      <p:sp>
        <p:nvSpPr>
          <p:cNvPr id="4" name="Footer Placeholder 3">
            <a:extLst>
              <a:ext uri="{FF2B5EF4-FFF2-40B4-BE49-F238E27FC236}">
                <a16:creationId xmlns:a16="http://schemas.microsoft.com/office/drawing/2014/main" id="{FD1FF925-4CAF-46E4-BBB4-62A1F9AEB90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5C54848-4A94-466A-AFE5-06F12293FCA6}"/>
              </a:ext>
            </a:extLst>
          </p:cNvPr>
          <p:cNvSpPr>
            <a:spLocks noGrp="1"/>
          </p:cNvSpPr>
          <p:nvPr>
            <p:ph type="sldNum" sz="quarter" idx="12"/>
          </p:nvPr>
        </p:nvSpPr>
        <p:spPr/>
        <p:txBody>
          <a:bodyPr/>
          <a:lstStyle/>
          <a:p>
            <a:fld id="{3CB6CDD6-AEDB-433E-8C18-C9DE22514299}" type="slidenum">
              <a:rPr lang="en-GB" smtClean="0"/>
              <a:t>‹#›</a:t>
            </a:fld>
            <a:endParaRPr lang="en-GB"/>
          </a:p>
        </p:txBody>
      </p:sp>
    </p:spTree>
    <p:extLst>
      <p:ext uri="{BB962C8B-B14F-4D97-AF65-F5344CB8AC3E}">
        <p14:creationId xmlns:p14="http://schemas.microsoft.com/office/powerpoint/2010/main" val="2981697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791A4-3BEC-4B54-A04A-E125D098ED5F}"/>
              </a:ext>
            </a:extLst>
          </p:cNvPr>
          <p:cNvSpPr>
            <a:spLocks noGrp="1"/>
          </p:cNvSpPr>
          <p:nvPr>
            <p:ph type="dt" sz="half" idx="10"/>
          </p:nvPr>
        </p:nvSpPr>
        <p:spPr/>
        <p:txBody>
          <a:bodyPr/>
          <a:lstStyle/>
          <a:p>
            <a:fld id="{EA3D03A6-2D6F-42E8-8698-58C226E9CD58}" type="datetimeFigureOut">
              <a:rPr lang="en-GB" smtClean="0"/>
              <a:t>11/01/2021</a:t>
            </a:fld>
            <a:endParaRPr lang="en-GB"/>
          </a:p>
        </p:txBody>
      </p:sp>
      <p:sp>
        <p:nvSpPr>
          <p:cNvPr id="3" name="Footer Placeholder 2">
            <a:extLst>
              <a:ext uri="{FF2B5EF4-FFF2-40B4-BE49-F238E27FC236}">
                <a16:creationId xmlns:a16="http://schemas.microsoft.com/office/drawing/2014/main" id="{CF6441B2-5CEB-4230-A90F-7E902AA4BEF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FECA00-F812-4622-AC3D-69E682FCEBF1}"/>
              </a:ext>
            </a:extLst>
          </p:cNvPr>
          <p:cNvSpPr>
            <a:spLocks noGrp="1"/>
          </p:cNvSpPr>
          <p:nvPr>
            <p:ph type="sldNum" sz="quarter" idx="12"/>
          </p:nvPr>
        </p:nvSpPr>
        <p:spPr/>
        <p:txBody>
          <a:bodyPr/>
          <a:lstStyle/>
          <a:p>
            <a:fld id="{3CB6CDD6-AEDB-433E-8C18-C9DE22514299}" type="slidenum">
              <a:rPr lang="en-GB" smtClean="0"/>
              <a:t>‹#›</a:t>
            </a:fld>
            <a:endParaRPr lang="en-GB"/>
          </a:p>
        </p:txBody>
      </p:sp>
    </p:spTree>
    <p:extLst>
      <p:ext uri="{BB962C8B-B14F-4D97-AF65-F5344CB8AC3E}">
        <p14:creationId xmlns:p14="http://schemas.microsoft.com/office/powerpoint/2010/main" val="2322835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5E7BB-EF8F-4DD0-8F12-5F352DC10B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6DEC57-9C55-440F-96CE-CD0FE81E4D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45477A-A5B9-465E-8ED0-33A674B4D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FFDA40-B471-48DD-8204-3F8D36184966}"/>
              </a:ext>
            </a:extLst>
          </p:cNvPr>
          <p:cNvSpPr>
            <a:spLocks noGrp="1"/>
          </p:cNvSpPr>
          <p:nvPr>
            <p:ph type="dt" sz="half" idx="10"/>
          </p:nvPr>
        </p:nvSpPr>
        <p:spPr/>
        <p:txBody>
          <a:bodyPr/>
          <a:lstStyle/>
          <a:p>
            <a:fld id="{EA3D03A6-2D6F-42E8-8698-58C226E9CD58}" type="datetimeFigureOut">
              <a:rPr lang="en-GB" smtClean="0"/>
              <a:t>11/01/2021</a:t>
            </a:fld>
            <a:endParaRPr lang="en-GB"/>
          </a:p>
        </p:txBody>
      </p:sp>
      <p:sp>
        <p:nvSpPr>
          <p:cNvPr id="6" name="Footer Placeholder 5">
            <a:extLst>
              <a:ext uri="{FF2B5EF4-FFF2-40B4-BE49-F238E27FC236}">
                <a16:creationId xmlns:a16="http://schemas.microsoft.com/office/drawing/2014/main" id="{2B09DBCF-9C49-4273-8356-EE7CA0F3ED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F50499-3C08-4FE1-9A25-C18024792FEB}"/>
              </a:ext>
            </a:extLst>
          </p:cNvPr>
          <p:cNvSpPr>
            <a:spLocks noGrp="1"/>
          </p:cNvSpPr>
          <p:nvPr>
            <p:ph type="sldNum" sz="quarter" idx="12"/>
          </p:nvPr>
        </p:nvSpPr>
        <p:spPr/>
        <p:txBody>
          <a:bodyPr/>
          <a:lstStyle/>
          <a:p>
            <a:fld id="{3CB6CDD6-AEDB-433E-8C18-C9DE22514299}" type="slidenum">
              <a:rPr lang="en-GB" smtClean="0"/>
              <a:t>‹#›</a:t>
            </a:fld>
            <a:endParaRPr lang="en-GB"/>
          </a:p>
        </p:txBody>
      </p:sp>
    </p:spTree>
    <p:extLst>
      <p:ext uri="{BB962C8B-B14F-4D97-AF65-F5344CB8AC3E}">
        <p14:creationId xmlns:p14="http://schemas.microsoft.com/office/powerpoint/2010/main" val="2257362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CD7C1-089E-4EF8-BC61-E26B40EF29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DFAC97A-4213-443B-B2BA-5CD41EB246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26AF451-9651-4FFD-9352-9B319BFB8F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0B235-FDDB-4D23-946D-545BAD9078D3}"/>
              </a:ext>
            </a:extLst>
          </p:cNvPr>
          <p:cNvSpPr>
            <a:spLocks noGrp="1"/>
          </p:cNvSpPr>
          <p:nvPr>
            <p:ph type="dt" sz="half" idx="10"/>
          </p:nvPr>
        </p:nvSpPr>
        <p:spPr/>
        <p:txBody>
          <a:bodyPr/>
          <a:lstStyle/>
          <a:p>
            <a:fld id="{EA3D03A6-2D6F-42E8-8698-58C226E9CD58}" type="datetimeFigureOut">
              <a:rPr lang="en-GB" smtClean="0"/>
              <a:t>11/01/2021</a:t>
            </a:fld>
            <a:endParaRPr lang="en-GB"/>
          </a:p>
        </p:txBody>
      </p:sp>
      <p:sp>
        <p:nvSpPr>
          <p:cNvPr id="6" name="Footer Placeholder 5">
            <a:extLst>
              <a:ext uri="{FF2B5EF4-FFF2-40B4-BE49-F238E27FC236}">
                <a16:creationId xmlns:a16="http://schemas.microsoft.com/office/drawing/2014/main" id="{DAE80ED8-7F01-4EAD-8D12-DD9E82B2FA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E099EB-9022-4FB2-9B7B-4C23F068DFFF}"/>
              </a:ext>
            </a:extLst>
          </p:cNvPr>
          <p:cNvSpPr>
            <a:spLocks noGrp="1"/>
          </p:cNvSpPr>
          <p:nvPr>
            <p:ph type="sldNum" sz="quarter" idx="12"/>
          </p:nvPr>
        </p:nvSpPr>
        <p:spPr/>
        <p:txBody>
          <a:bodyPr/>
          <a:lstStyle/>
          <a:p>
            <a:fld id="{3CB6CDD6-AEDB-433E-8C18-C9DE22514299}" type="slidenum">
              <a:rPr lang="en-GB" smtClean="0"/>
              <a:t>‹#›</a:t>
            </a:fld>
            <a:endParaRPr lang="en-GB"/>
          </a:p>
        </p:txBody>
      </p:sp>
    </p:spTree>
    <p:extLst>
      <p:ext uri="{BB962C8B-B14F-4D97-AF65-F5344CB8AC3E}">
        <p14:creationId xmlns:p14="http://schemas.microsoft.com/office/powerpoint/2010/main" val="161619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8297B1-6E0B-43A0-8702-930AC34B89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B5FFFB-0B70-4C83-A433-BF2D0A564B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A5565C-FAA7-4481-9D58-F58482B7CB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D03A6-2D6F-42E8-8698-58C226E9CD58}" type="datetimeFigureOut">
              <a:rPr lang="en-GB" smtClean="0"/>
              <a:t>11/01/2021</a:t>
            </a:fld>
            <a:endParaRPr lang="en-GB"/>
          </a:p>
        </p:txBody>
      </p:sp>
      <p:sp>
        <p:nvSpPr>
          <p:cNvPr id="5" name="Footer Placeholder 4">
            <a:extLst>
              <a:ext uri="{FF2B5EF4-FFF2-40B4-BE49-F238E27FC236}">
                <a16:creationId xmlns:a16="http://schemas.microsoft.com/office/drawing/2014/main" id="{23454740-E70F-448E-892B-1AA888B64B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22AA2C-9735-4C83-9C38-5DB7A56A72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B6CDD6-AEDB-433E-8C18-C9DE22514299}" type="slidenum">
              <a:rPr lang="en-GB" smtClean="0"/>
              <a:t>‹#›</a:t>
            </a:fld>
            <a:endParaRPr lang="en-GB"/>
          </a:p>
        </p:txBody>
      </p:sp>
    </p:spTree>
    <p:extLst>
      <p:ext uri="{BB962C8B-B14F-4D97-AF65-F5344CB8AC3E}">
        <p14:creationId xmlns:p14="http://schemas.microsoft.com/office/powerpoint/2010/main" val="3433494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hanif@pangaea-consulting.com" TargetMode="External"/><Relationship Id="rId2" Type="http://schemas.openxmlformats.org/officeDocument/2006/relationships/image" Target="../media/image24.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mcorfield@pangaea-consulting.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eetrix.com/"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 name="Rectangle 14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usinesspeople in a meeting">
            <a:extLst>
              <a:ext uri="{FF2B5EF4-FFF2-40B4-BE49-F238E27FC236}">
                <a16:creationId xmlns:a16="http://schemas.microsoft.com/office/drawing/2014/main" id="{4A31B98E-A1F2-469E-832F-072D605B3AD6}"/>
              </a:ext>
            </a:extLst>
          </p:cNvPr>
          <p:cNvPicPr>
            <a:picLocks noChangeAspect="1"/>
          </p:cNvPicPr>
          <p:nvPr/>
        </p:nvPicPr>
        <p:blipFill rotWithShape="1">
          <a:blip r:embed="rId2">
            <a:extLst>
              <a:ext uri="{28A0092B-C50C-407E-A947-70E740481C1C}">
                <a14:useLocalDpi xmlns:a14="http://schemas.microsoft.com/office/drawing/2010/main" val="0"/>
              </a:ext>
            </a:extLst>
          </a:blip>
          <a:srcRect l="3721" t="9091" r="19577"/>
          <a:stretch/>
        </p:blipFill>
        <p:spPr>
          <a:xfrm>
            <a:off x="3523488" y="10"/>
            <a:ext cx="8668512" cy="6857990"/>
          </a:xfrm>
          <a:prstGeom prst="rect">
            <a:avLst/>
          </a:prstGeom>
        </p:spPr>
      </p:pic>
      <p:sp>
        <p:nvSpPr>
          <p:cNvPr id="154" name="Rectangle 14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049B52-EE2C-43AF-98A0-3B6E001A4AFA}"/>
              </a:ext>
            </a:extLst>
          </p:cNvPr>
          <p:cNvSpPr>
            <a:spLocks noGrp="1"/>
          </p:cNvSpPr>
          <p:nvPr>
            <p:ph type="title"/>
          </p:nvPr>
        </p:nvSpPr>
        <p:spPr>
          <a:xfrm>
            <a:off x="395143" y="2295525"/>
            <a:ext cx="5129357" cy="2143284"/>
          </a:xfrm>
        </p:spPr>
        <p:txBody>
          <a:bodyPr vert="horz" lIns="91440" tIns="45720" rIns="91440" bIns="45720" rtlCol="0" anchor="b">
            <a:normAutofit/>
          </a:bodyPr>
          <a:lstStyle/>
          <a:p>
            <a:r>
              <a:rPr lang="en-US" sz="4000" b="1" dirty="0"/>
              <a:t>Delivering effective </a:t>
            </a:r>
            <a:br>
              <a:rPr lang="en-US" sz="4000" b="1" dirty="0"/>
            </a:br>
            <a:r>
              <a:rPr lang="en-US" sz="4000" b="1" dirty="0"/>
              <a:t>and efficient </a:t>
            </a:r>
            <a:br>
              <a:rPr lang="en-US" sz="4000" b="1" dirty="0"/>
            </a:br>
            <a:r>
              <a:rPr lang="en-US" sz="4000" b="1" dirty="0"/>
              <a:t>Grants Management </a:t>
            </a:r>
          </a:p>
        </p:txBody>
      </p:sp>
      <p:sp>
        <p:nvSpPr>
          <p:cNvPr id="155" name="Rectangle 14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6" name="Rectangle 15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0DB861E-74BA-4016-9CA9-BF7516DA75B7}"/>
              </a:ext>
            </a:extLst>
          </p:cNvPr>
          <p:cNvPicPr>
            <a:picLocks noChangeAspect="1"/>
          </p:cNvPicPr>
          <p:nvPr/>
        </p:nvPicPr>
        <p:blipFill>
          <a:blip r:embed="rId3"/>
          <a:stretch>
            <a:fillRect/>
          </a:stretch>
        </p:blipFill>
        <p:spPr>
          <a:xfrm>
            <a:off x="440829" y="566629"/>
            <a:ext cx="2664322" cy="776395"/>
          </a:xfrm>
          <a:prstGeom prst="rect">
            <a:avLst/>
          </a:prstGeom>
        </p:spPr>
      </p:pic>
    </p:spTree>
    <p:extLst>
      <p:ext uri="{BB962C8B-B14F-4D97-AF65-F5344CB8AC3E}">
        <p14:creationId xmlns:p14="http://schemas.microsoft.com/office/powerpoint/2010/main" val="2927411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mpty room with plant">
            <a:extLst>
              <a:ext uri="{FF2B5EF4-FFF2-40B4-BE49-F238E27FC236}">
                <a16:creationId xmlns:a16="http://schemas.microsoft.com/office/drawing/2014/main" id="{3DA1BABA-F26A-422D-B058-10D04FB9592C}"/>
              </a:ext>
            </a:extLst>
          </p:cNvPr>
          <p:cNvPicPr>
            <a:picLocks noChangeAspect="1"/>
          </p:cNvPicPr>
          <p:nvPr/>
        </p:nvPicPr>
        <p:blipFill rotWithShape="1">
          <a:blip r:embed="rId2">
            <a:extLst>
              <a:ext uri="{28A0092B-C50C-407E-A947-70E740481C1C}">
                <a14:useLocalDpi xmlns:a14="http://schemas.microsoft.com/office/drawing/2010/main" val="0"/>
              </a:ext>
            </a:extLst>
          </a:blip>
          <a:srcRect l="35363" t="762" b="8329"/>
          <a:stretch/>
        </p:blipFill>
        <p:spPr>
          <a:xfrm>
            <a:off x="3523488" y="10"/>
            <a:ext cx="8668512" cy="6857990"/>
          </a:xfrm>
          <a:prstGeom prst="rect">
            <a:avLst/>
          </a:prstGeom>
        </p:spPr>
      </p:pic>
      <p:sp>
        <p:nvSpPr>
          <p:cNvPr id="32" name="Rectangle 3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866ACBA-1005-4DE7-81B6-D8932B2735F9}"/>
              </a:ext>
            </a:extLst>
          </p:cNvPr>
          <p:cNvSpPr txBox="1"/>
          <p:nvPr/>
        </p:nvSpPr>
        <p:spPr>
          <a:xfrm>
            <a:off x="477981" y="1122363"/>
            <a:ext cx="746518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400" b="1" dirty="0">
                <a:latin typeface="+mj-lt"/>
                <a:ea typeface="+mj-ea"/>
                <a:cs typeface="+mj-cs"/>
              </a:rPr>
              <a:t>For further information please contact:</a:t>
            </a:r>
          </a:p>
          <a:p>
            <a:pPr>
              <a:lnSpc>
                <a:spcPct val="90000"/>
              </a:lnSpc>
              <a:spcBef>
                <a:spcPct val="0"/>
              </a:spcBef>
              <a:spcAft>
                <a:spcPts val="600"/>
              </a:spcAft>
            </a:pPr>
            <a:endParaRPr lang="en-US" sz="2400" b="1" dirty="0">
              <a:latin typeface="+mj-lt"/>
              <a:ea typeface="+mj-ea"/>
              <a:cs typeface="+mj-cs"/>
            </a:endParaRPr>
          </a:p>
          <a:p>
            <a:pPr>
              <a:lnSpc>
                <a:spcPct val="90000"/>
              </a:lnSpc>
              <a:spcBef>
                <a:spcPct val="0"/>
              </a:spcBef>
              <a:spcAft>
                <a:spcPts val="600"/>
              </a:spcAft>
            </a:pPr>
            <a:r>
              <a:rPr lang="en-US" sz="2400" b="1" dirty="0">
                <a:latin typeface="+mj-lt"/>
                <a:ea typeface="+mj-ea"/>
                <a:cs typeface="+mj-cs"/>
              </a:rPr>
              <a:t>Hanif Patel –      </a:t>
            </a:r>
            <a:r>
              <a:rPr lang="en-US" sz="2400" dirty="0">
                <a:latin typeface="+mj-lt"/>
                <a:ea typeface="+mj-ea"/>
                <a:cs typeface="+mj-cs"/>
                <a:hlinkClick r:id="rId3"/>
              </a:rPr>
              <a:t>hanif@pangaea-consulting.com</a:t>
            </a:r>
            <a:endParaRPr lang="en-US" sz="2400" dirty="0">
              <a:latin typeface="+mj-lt"/>
              <a:ea typeface="+mj-ea"/>
              <a:cs typeface="+mj-cs"/>
            </a:endParaRPr>
          </a:p>
          <a:p>
            <a:pPr>
              <a:lnSpc>
                <a:spcPct val="90000"/>
              </a:lnSpc>
              <a:spcBef>
                <a:spcPct val="0"/>
              </a:spcBef>
              <a:spcAft>
                <a:spcPts val="600"/>
              </a:spcAft>
            </a:pPr>
            <a:endParaRPr lang="en-US" sz="2400" b="1" dirty="0">
              <a:latin typeface="+mj-lt"/>
              <a:ea typeface="+mj-ea"/>
              <a:cs typeface="+mj-cs"/>
            </a:endParaRPr>
          </a:p>
          <a:p>
            <a:pPr>
              <a:lnSpc>
                <a:spcPct val="90000"/>
              </a:lnSpc>
              <a:spcBef>
                <a:spcPct val="0"/>
              </a:spcBef>
              <a:spcAft>
                <a:spcPts val="600"/>
              </a:spcAft>
            </a:pPr>
            <a:r>
              <a:rPr lang="en-US" sz="2400" b="1" dirty="0">
                <a:latin typeface="+mj-lt"/>
                <a:ea typeface="+mj-ea"/>
                <a:cs typeface="+mj-cs"/>
              </a:rPr>
              <a:t>Mark Corfield -  </a:t>
            </a:r>
            <a:r>
              <a:rPr lang="en-US" sz="2400" dirty="0">
                <a:latin typeface="+mj-lt"/>
                <a:ea typeface="+mj-ea"/>
                <a:cs typeface="+mj-cs"/>
                <a:hlinkClick r:id="rId4"/>
              </a:rPr>
              <a:t>mcorfield@pangaea-consulting.com</a:t>
            </a:r>
            <a:endParaRPr lang="en-US" sz="2400" dirty="0">
              <a:latin typeface="+mj-lt"/>
              <a:ea typeface="+mj-ea"/>
              <a:cs typeface="+mj-cs"/>
            </a:endParaRPr>
          </a:p>
          <a:p>
            <a:pPr>
              <a:lnSpc>
                <a:spcPct val="90000"/>
              </a:lnSpc>
              <a:spcBef>
                <a:spcPct val="0"/>
              </a:spcBef>
              <a:spcAft>
                <a:spcPts val="600"/>
              </a:spcAft>
            </a:pPr>
            <a:endParaRPr lang="en-US" sz="1900" b="1" dirty="0">
              <a:latin typeface="+mj-lt"/>
              <a:ea typeface="+mj-ea"/>
              <a:cs typeface="+mj-cs"/>
            </a:endParaRPr>
          </a:p>
        </p:txBody>
      </p:sp>
      <p:sp>
        <p:nvSpPr>
          <p:cNvPr id="34" name="Rectangle 3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AE558C43-5878-4057-A4CE-A0B77E70EC7D}"/>
              </a:ext>
            </a:extLst>
          </p:cNvPr>
          <p:cNvPicPr>
            <a:picLocks noChangeAspect="1"/>
          </p:cNvPicPr>
          <p:nvPr/>
        </p:nvPicPr>
        <p:blipFill>
          <a:blip r:embed="rId5"/>
          <a:stretch>
            <a:fillRect/>
          </a:stretch>
        </p:blipFill>
        <p:spPr>
          <a:xfrm>
            <a:off x="9631959" y="375510"/>
            <a:ext cx="2311174" cy="792955"/>
          </a:xfrm>
          <a:prstGeom prst="rect">
            <a:avLst/>
          </a:prstGeom>
        </p:spPr>
      </p:pic>
    </p:spTree>
    <p:extLst>
      <p:ext uri="{BB962C8B-B14F-4D97-AF65-F5344CB8AC3E}">
        <p14:creationId xmlns:p14="http://schemas.microsoft.com/office/powerpoint/2010/main" val="159004644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9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allstatt Austria - small town perched between lake and mountains">
            <a:extLst>
              <a:ext uri="{FF2B5EF4-FFF2-40B4-BE49-F238E27FC236}">
                <a16:creationId xmlns:a16="http://schemas.microsoft.com/office/drawing/2014/main" id="{17327778-D991-445A-B463-965D3A281BB4}"/>
              </a:ext>
            </a:extLst>
          </p:cNvPr>
          <p:cNvPicPr>
            <a:picLocks noChangeAspect="1"/>
          </p:cNvPicPr>
          <p:nvPr/>
        </p:nvPicPr>
        <p:blipFill rotWithShape="1">
          <a:blip r:embed="rId2">
            <a:extLst>
              <a:ext uri="{28A0092B-C50C-407E-A947-70E740481C1C}">
                <a14:useLocalDpi xmlns:a14="http://schemas.microsoft.com/office/drawing/2010/main" val="0"/>
              </a:ext>
            </a:extLst>
          </a:blip>
          <a:srcRect l="23873" t="9091"/>
          <a:stretch/>
        </p:blipFill>
        <p:spPr>
          <a:xfrm>
            <a:off x="3523488" y="10"/>
            <a:ext cx="8668512" cy="6857990"/>
          </a:xfrm>
          <a:prstGeom prst="rect">
            <a:avLst/>
          </a:prstGeom>
        </p:spPr>
      </p:pic>
      <p:sp>
        <p:nvSpPr>
          <p:cNvPr id="102" name="Rectangle 9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B1B37F9-419E-493B-9510-C85275C9EE69}"/>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3600" b="1" dirty="0"/>
              <a:t>Company Profile</a:t>
            </a:r>
          </a:p>
        </p:txBody>
      </p:sp>
      <p:sp>
        <p:nvSpPr>
          <p:cNvPr id="103" name="Rectangle 9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4" name="Rectangle 9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5BACC0D7-7B29-48CB-8E00-18D70811B29C}"/>
              </a:ext>
            </a:extLst>
          </p:cNvPr>
          <p:cNvSpPr txBox="1"/>
          <p:nvPr/>
        </p:nvSpPr>
        <p:spPr>
          <a:xfrm>
            <a:off x="371093" y="2619248"/>
            <a:ext cx="5809370" cy="4695952"/>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000" dirty="0"/>
              <a:t>Pangea Consulting established since 2000 by experienced team of Consultants</a:t>
            </a:r>
          </a:p>
          <a:p>
            <a:pPr marL="285750" indent="-228600">
              <a:lnSpc>
                <a:spcPct val="90000"/>
              </a:lnSpc>
              <a:spcAft>
                <a:spcPts val="600"/>
              </a:spcAft>
              <a:buFont typeface="Arial" panose="020B0604020202020204" pitchFamily="34" charset="0"/>
              <a:buChar char="•"/>
            </a:pPr>
            <a:r>
              <a:rPr lang="en-US" sz="2000" dirty="0" err="1"/>
              <a:t>Specialise</a:t>
            </a:r>
            <a:r>
              <a:rPr lang="en-US" sz="2000" dirty="0"/>
              <a:t> in supporting </a:t>
            </a:r>
            <a:r>
              <a:rPr lang="en-US" sz="2000" dirty="0" err="1"/>
              <a:t>organisations</a:t>
            </a:r>
            <a:r>
              <a:rPr lang="en-US" sz="2000" dirty="0"/>
              <a:t> in Not for Profit and Charity sector for over 20 years</a:t>
            </a:r>
          </a:p>
          <a:p>
            <a:pPr marL="285750" indent="-228600">
              <a:lnSpc>
                <a:spcPct val="90000"/>
              </a:lnSpc>
              <a:spcAft>
                <a:spcPts val="600"/>
              </a:spcAft>
              <a:buFont typeface="Arial" panose="020B0604020202020204" pitchFamily="34" charset="0"/>
              <a:buChar char="•"/>
            </a:pPr>
            <a:r>
              <a:rPr lang="en-US" sz="2000" dirty="0"/>
              <a:t>Deliver fully </a:t>
            </a:r>
            <a:r>
              <a:rPr lang="en-US" sz="2000" dirty="0" err="1"/>
              <a:t>customisable</a:t>
            </a:r>
            <a:r>
              <a:rPr lang="en-US" sz="2000" dirty="0"/>
              <a:t> solutions that empower clients to make better use of their data</a:t>
            </a:r>
          </a:p>
          <a:p>
            <a:pPr marL="285750" indent="-228600">
              <a:lnSpc>
                <a:spcPct val="90000"/>
              </a:lnSpc>
              <a:spcAft>
                <a:spcPts val="600"/>
              </a:spcAft>
              <a:buFont typeface="Arial" panose="020B0604020202020204" pitchFamily="34" charset="0"/>
              <a:buChar char="•"/>
            </a:pPr>
            <a:r>
              <a:rPr lang="en-US" sz="2000" dirty="0"/>
              <a:t>Experienced team of Consultants specializing in delivering end to end project life cycle expertise to meet customer requirements</a:t>
            </a:r>
          </a:p>
          <a:p>
            <a:pPr marL="342900" indent="-228600">
              <a:lnSpc>
                <a:spcPct val="90000"/>
              </a:lnSpc>
              <a:spcAft>
                <a:spcPts val="600"/>
              </a:spcAft>
              <a:buFont typeface="Arial" panose="020B0604020202020204" pitchFamily="34" charset="0"/>
              <a:buChar char="•"/>
            </a:pPr>
            <a:r>
              <a:rPr lang="en-US" sz="2000" dirty="0"/>
              <a:t>Exclusive relationship with </a:t>
            </a:r>
            <a:r>
              <a:rPr lang="en-US" sz="2000" dirty="0" err="1">
                <a:hlinkClick r:id="rId3"/>
              </a:rPr>
              <a:t>Neetrix</a:t>
            </a:r>
            <a:r>
              <a:rPr lang="en-US" sz="2000" dirty="0"/>
              <a:t> to deliver fully customizable software solutions</a:t>
            </a:r>
          </a:p>
          <a:p>
            <a:pPr marL="342900" indent="-228600">
              <a:lnSpc>
                <a:spcPct val="90000"/>
              </a:lnSpc>
              <a:spcAft>
                <a:spcPts val="600"/>
              </a:spcAft>
              <a:buFont typeface="Arial" panose="020B0604020202020204" pitchFamily="34" charset="0"/>
              <a:buChar char="•"/>
            </a:pPr>
            <a:r>
              <a:rPr lang="en-US" sz="2000" dirty="0"/>
              <a:t>Headquartered in Gloucestershire, UK</a:t>
            </a:r>
          </a:p>
        </p:txBody>
      </p:sp>
      <p:pic>
        <p:nvPicPr>
          <p:cNvPr id="11" name="Picture 10">
            <a:extLst>
              <a:ext uri="{FF2B5EF4-FFF2-40B4-BE49-F238E27FC236}">
                <a16:creationId xmlns:a16="http://schemas.microsoft.com/office/drawing/2014/main" id="{DED02F64-6E9B-4961-A7C3-F0EE9DFAD2E4}"/>
              </a:ext>
            </a:extLst>
          </p:cNvPr>
          <p:cNvPicPr>
            <a:picLocks noChangeAspect="1"/>
          </p:cNvPicPr>
          <p:nvPr/>
        </p:nvPicPr>
        <p:blipFill>
          <a:blip r:embed="rId4"/>
          <a:stretch>
            <a:fillRect/>
          </a:stretch>
        </p:blipFill>
        <p:spPr>
          <a:xfrm>
            <a:off x="440829" y="585679"/>
            <a:ext cx="2664322" cy="776395"/>
          </a:xfrm>
          <a:prstGeom prst="rect">
            <a:avLst/>
          </a:prstGeom>
        </p:spPr>
      </p:pic>
    </p:spTree>
    <p:extLst>
      <p:ext uri="{BB962C8B-B14F-4D97-AF65-F5344CB8AC3E}">
        <p14:creationId xmlns:p14="http://schemas.microsoft.com/office/powerpoint/2010/main" val="3638761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A72AAC8-79B4-4F25-ADE3-2C92C291962C}"/>
              </a:ext>
            </a:extLst>
          </p:cNvPr>
          <p:cNvPicPr>
            <a:picLocks noChangeAspect="1"/>
          </p:cNvPicPr>
          <p:nvPr/>
        </p:nvPicPr>
        <p:blipFill>
          <a:blip r:embed="rId2"/>
          <a:stretch>
            <a:fillRect/>
          </a:stretch>
        </p:blipFill>
        <p:spPr>
          <a:xfrm>
            <a:off x="209551" y="203200"/>
            <a:ext cx="11889968" cy="6588125"/>
          </a:xfrm>
          <a:prstGeom prst="rect">
            <a:avLst/>
          </a:prstGeom>
        </p:spPr>
      </p:pic>
      <p:sp>
        <p:nvSpPr>
          <p:cNvPr id="2" name="Title 1">
            <a:extLst>
              <a:ext uri="{FF2B5EF4-FFF2-40B4-BE49-F238E27FC236}">
                <a16:creationId xmlns:a16="http://schemas.microsoft.com/office/drawing/2014/main" id="{2B1B37F9-419E-493B-9510-C85275C9EE69}"/>
              </a:ext>
            </a:extLst>
          </p:cNvPr>
          <p:cNvSpPr>
            <a:spLocks noGrp="1"/>
          </p:cNvSpPr>
          <p:nvPr>
            <p:ph type="title"/>
          </p:nvPr>
        </p:nvSpPr>
        <p:spPr/>
        <p:txBody>
          <a:bodyPr/>
          <a:lstStyle/>
          <a:p>
            <a:r>
              <a:rPr lang="en-US" sz="3600" b="1" dirty="0"/>
              <a:t>Pangaea Client History – 19 - 2020</a:t>
            </a:r>
            <a:endParaRPr lang="en-GB" sz="3600" b="1" dirty="0"/>
          </a:p>
        </p:txBody>
      </p:sp>
      <p:pic>
        <p:nvPicPr>
          <p:cNvPr id="5" name="Picture 4">
            <a:extLst>
              <a:ext uri="{FF2B5EF4-FFF2-40B4-BE49-F238E27FC236}">
                <a16:creationId xmlns:a16="http://schemas.microsoft.com/office/drawing/2014/main" id="{F4C11FC3-7A6C-4899-AC71-C4FB5B675D8F}"/>
              </a:ext>
            </a:extLst>
          </p:cNvPr>
          <p:cNvPicPr>
            <a:picLocks noChangeAspect="1"/>
          </p:cNvPicPr>
          <p:nvPr/>
        </p:nvPicPr>
        <p:blipFill>
          <a:blip r:embed="rId3"/>
          <a:stretch>
            <a:fillRect/>
          </a:stretch>
        </p:blipFill>
        <p:spPr>
          <a:xfrm>
            <a:off x="5176250" y="3394274"/>
            <a:ext cx="1062625" cy="1227516"/>
          </a:xfrm>
          <a:prstGeom prst="rect">
            <a:avLst/>
          </a:prstGeom>
        </p:spPr>
      </p:pic>
      <p:pic>
        <p:nvPicPr>
          <p:cNvPr id="7" name="Picture 6">
            <a:extLst>
              <a:ext uri="{FF2B5EF4-FFF2-40B4-BE49-F238E27FC236}">
                <a16:creationId xmlns:a16="http://schemas.microsoft.com/office/drawing/2014/main" id="{D22F02E6-BB1C-4816-910A-4DD80490BE08}"/>
              </a:ext>
            </a:extLst>
          </p:cNvPr>
          <p:cNvPicPr>
            <a:picLocks noChangeAspect="1"/>
          </p:cNvPicPr>
          <p:nvPr/>
        </p:nvPicPr>
        <p:blipFill>
          <a:blip r:embed="rId4"/>
          <a:stretch>
            <a:fillRect/>
          </a:stretch>
        </p:blipFill>
        <p:spPr>
          <a:xfrm>
            <a:off x="4617227" y="2296923"/>
            <a:ext cx="1943100" cy="777240"/>
          </a:xfrm>
          <a:prstGeom prst="rect">
            <a:avLst/>
          </a:prstGeom>
        </p:spPr>
      </p:pic>
      <p:pic>
        <p:nvPicPr>
          <p:cNvPr id="9" name="Picture 8">
            <a:extLst>
              <a:ext uri="{FF2B5EF4-FFF2-40B4-BE49-F238E27FC236}">
                <a16:creationId xmlns:a16="http://schemas.microsoft.com/office/drawing/2014/main" id="{681E62B7-7EC6-48C6-BC08-7CB34DFCA027}"/>
              </a:ext>
            </a:extLst>
          </p:cNvPr>
          <p:cNvPicPr>
            <a:picLocks noChangeAspect="1"/>
          </p:cNvPicPr>
          <p:nvPr/>
        </p:nvPicPr>
        <p:blipFill>
          <a:blip r:embed="rId5"/>
          <a:stretch>
            <a:fillRect/>
          </a:stretch>
        </p:blipFill>
        <p:spPr>
          <a:xfrm>
            <a:off x="923961" y="3643121"/>
            <a:ext cx="1350790" cy="765546"/>
          </a:xfrm>
          <a:prstGeom prst="rect">
            <a:avLst/>
          </a:prstGeom>
        </p:spPr>
      </p:pic>
      <p:pic>
        <p:nvPicPr>
          <p:cNvPr id="11" name="Picture 10">
            <a:extLst>
              <a:ext uri="{FF2B5EF4-FFF2-40B4-BE49-F238E27FC236}">
                <a16:creationId xmlns:a16="http://schemas.microsoft.com/office/drawing/2014/main" id="{6D916BF9-F959-470D-8D47-07879E70964C}"/>
              </a:ext>
            </a:extLst>
          </p:cNvPr>
          <p:cNvPicPr>
            <a:picLocks noChangeAspect="1"/>
          </p:cNvPicPr>
          <p:nvPr/>
        </p:nvPicPr>
        <p:blipFill>
          <a:blip r:embed="rId6"/>
          <a:stretch>
            <a:fillRect/>
          </a:stretch>
        </p:blipFill>
        <p:spPr>
          <a:xfrm>
            <a:off x="2557429" y="2073136"/>
            <a:ext cx="1612694" cy="1192342"/>
          </a:xfrm>
          <a:prstGeom prst="rect">
            <a:avLst/>
          </a:prstGeom>
        </p:spPr>
      </p:pic>
      <p:pic>
        <p:nvPicPr>
          <p:cNvPr id="13" name="Picture 12">
            <a:extLst>
              <a:ext uri="{FF2B5EF4-FFF2-40B4-BE49-F238E27FC236}">
                <a16:creationId xmlns:a16="http://schemas.microsoft.com/office/drawing/2014/main" id="{106577E9-F4A5-4EBD-AC55-27FD66558EC2}"/>
              </a:ext>
            </a:extLst>
          </p:cNvPr>
          <p:cNvPicPr>
            <a:picLocks noChangeAspect="1"/>
          </p:cNvPicPr>
          <p:nvPr/>
        </p:nvPicPr>
        <p:blipFill>
          <a:blip r:embed="rId7"/>
          <a:stretch>
            <a:fillRect/>
          </a:stretch>
        </p:blipFill>
        <p:spPr>
          <a:xfrm>
            <a:off x="960916" y="2053958"/>
            <a:ext cx="1134584" cy="1298401"/>
          </a:xfrm>
          <a:prstGeom prst="rect">
            <a:avLst/>
          </a:prstGeom>
        </p:spPr>
      </p:pic>
      <p:pic>
        <p:nvPicPr>
          <p:cNvPr id="15" name="Picture 14">
            <a:extLst>
              <a:ext uri="{FF2B5EF4-FFF2-40B4-BE49-F238E27FC236}">
                <a16:creationId xmlns:a16="http://schemas.microsoft.com/office/drawing/2014/main" id="{521DCA95-5D74-4A2C-951B-C02248A0AB10}"/>
              </a:ext>
            </a:extLst>
          </p:cNvPr>
          <p:cNvPicPr>
            <a:picLocks noChangeAspect="1"/>
          </p:cNvPicPr>
          <p:nvPr/>
        </p:nvPicPr>
        <p:blipFill>
          <a:blip r:embed="rId8"/>
          <a:stretch>
            <a:fillRect/>
          </a:stretch>
        </p:blipFill>
        <p:spPr>
          <a:xfrm>
            <a:off x="6960361" y="2219780"/>
            <a:ext cx="1459739" cy="878485"/>
          </a:xfrm>
          <a:prstGeom prst="rect">
            <a:avLst/>
          </a:prstGeom>
        </p:spPr>
      </p:pic>
      <p:pic>
        <p:nvPicPr>
          <p:cNvPr id="17" name="Picture 16">
            <a:extLst>
              <a:ext uri="{FF2B5EF4-FFF2-40B4-BE49-F238E27FC236}">
                <a16:creationId xmlns:a16="http://schemas.microsoft.com/office/drawing/2014/main" id="{988A5789-E0A4-4E6D-BAD2-10749C47D311}"/>
              </a:ext>
            </a:extLst>
          </p:cNvPr>
          <p:cNvPicPr>
            <a:picLocks noChangeAspect="1"/>
          </p:cNvPicPr>
          <p:nvPr/>
        </p:nvPicPr>
        <p:blipFill>
          <a:blip r:embed="rId9"/>
          <a:stretch>
            <a:fillRect/>
          </a:stretch>
        </p:blipFill>
        <p:spPr>
          <a:xfrm>
            <a:off x="2743824" y="3647926"/>
            <a:ext cx="1426299" cy="748512"/>
          </a:xfrm>
          <a:prstGeom prst="rect">
            <a:avLst/>
          </a:prstGeom>
        </p:spPr>
      </p:pic>
      <p:pic>
        <p:nvPicPr>
          <p:cNvPr id="19" name="Picture 18">
            <a:extLst>
              <a:ext uri="{FF2B5EF4-FFF2-40B4-BE49-F238E27FC236}">
                <a16:creationId xmlns:a16="http://schemas.microsoft.com/office/drawing/2014/main" id="{BF80CB5D-BE34-4F28-9576-ED02C8810632}"/>
              </a:ext>
            </a:extLst>
          </p:cNvPr>
          <p:cNvPicPr>
            <a:picLocks noChangeAspect="1"/>
          </p:cNvPicPr>
          <p:nvPr/>
        </p:nvPicPr>
        <p:blipFill>
          <a:blip r:embed="rId10"/>
          <a:stretch>
            <a:fillRect/>
          </a:stretch>
        </p:blipFill>
        <p:spPr>
          <a:xfrm>
            <a:off x="9129124" y="2085088"/>
            <a:ext cx="1459739" cy="989075"/>
          </a:xfrm>
          <a:prstGeom prst="rect">
            <a:avLst/>
          </a:prstGeom>
        </p:spPr>
      </p:pic>
      <p:sp>
        <p:nvSpPr>
          <p:cNvPr id="20" name="TextBox 19">
            <a:extLst>
              <a:ext uri="{FF2B5EF4-FFF2-40B4-BE49-F238E27FC236}">
                <a16:creationId xmlns:a16="http://schemas.microsoft.com/office/drawing/2014/main" id="{9C789615-5ED6-4725-8F2E-EB06FB234072}"/>
              </a:ext>
            </a:extLst>
          </p:cNvPr>
          <p:cNvSpPr txBox="1"/>
          <p:nvPr/>
        </p:nvSpPr>
        <p:spPr>
          <a:xfrm>
            <a:off x="623299" y="5596187"/>
            <a:ext cx="11476219" cy="646331"/>
          </a:xfrm>
          <a:prstGeom prst="rect">
            <a:avLst/>
          </a:prstGeom>
          <a:noFill/>
        </p:spPr>
        <p:txBody>
          <a:bodyPr wrap="none" rtlCol="0">
            <a:spAutoFit/>
          </a:bodyPr>
          <a:lstStyle/>
          <a:p>
            <a:r>
              <a:rPr lang="en-US" sz="2400" dirty="0"/>
              <a:t>1990        1992       1995    2000    2005       2008     2010      2012      2015       2018      </a:t>
            </a:r>
            <a:r>
              <a:rPr lang="en-US" sz="3600" b="1" dirty="0"/>
              <a:t>2020</a:t>
            </a:r>
            <a:endParaRPr lang="en-GB" sz="2400" b="1" dirty="0"/>
          </a:p>
        </p:txBody>
      </p:sp>
      <p:cxnSp>
        <p:nvCxnSpPr>
          <p:cNvPr id="8" name="Straight Arrow Connector 7">
            <a:extLst>
              <a:ext uri="{FF2B5EF4-FFF2-40B4-BE49-F238E27FC236}">
                <a16:creationId xmlns:a16="http://schemas.microsoft.com/office/drawing/2014/main" id="{3253EB7D-35CD-440F-B7FD-2F8890C875F1}"/>
              </a:ext>
            </a:extLst>
          </p:cNvPr>
          <p:cNvCxnSpPr/>
          <p:nvPr/>
        </p:nvCxnSpPr>
        <p:spPr>
          <a:xfrm>
            <a:off x="1038225" y="5400675"/>
            <a:ext cx="10182225"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8BE86734-1A97-4AC1-A6A2-4F1ABEA0C5A2}"/>
              </a:ext>
            </a:extLst>
          </p:cNvPr>
          <p:cNvPicPr>
            <a:picLocks noChangeAspect="1"/>
          </p:cNvPicPr>
          <p:nvPr/>
        </p:nvPicPr>
        <p:blipFill>
          <a:blip r:embed="rId11"/>
          <a:stretch>
            <a:fillRect/>
          </a:stretch>
        </p:blipFill>
        <p:spPr>
          <a:xfrm>
            <a:off x="9129124" y="531053"/>
            <a:ext cx="2664322" cy="776395"/>
          </a:xfrm>
          <a:prstGeom prst="rect">
            <a:avLst/>
          </a:prstGeom>
        </p:spPr>
      </p:pic>
    </p:spTree>
    <p:extLst>
      <p:ext uri="{BB962C8B-B14F-4D97-AF65-F5344CB8AC3E}">
        <p14:creationId xmlns:p14="http://schemas.microsoft.com/office/powerpoint/2010/main" val="1618841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E3639-A29A-49EC-AFC9-FF87269DEFA3}"/>
              </a:ext>
            </a:extLst>
          </p:cNvPr>
          <p:cNvSpPr>
            <a:spLocks noGrp="1"/>
          </p:cNvSpPr>
          <p:nvPr>
            <p:ph type="ctrTitle"/>
          </p:nvPr>
        </p:nvSpPr>
        <p:spPr>
          <a:xfrm>
            <a:off x="1626879" y="318389"/>
            <a:ext cx="9144000" cy="899698"/>
          </a:xfrm>
        </p:spPr>
        <p:txBody>
          <a:bodyPr>
            <a:normAutofit/>
          </a:bodyPr>
          <a:lstStyle/>
          <a:p>
            <a:r>
              <a:rPr lang="en-US" sz="3600" b="1" dirty="0"/>
              <a:t>Platform Capability</a:t>
            </a:r>
            <a:endParaRPr lang="en-GB" sz="3600" b="1" dirty="0"/>
          </a:p>
        </p:txBody>
      </p:sp>
      <p:sp>
        <p:nvSpPr>
          <p:cNvPr id="7" name="Rectangle: Rounded Corners 6">
            <a:extLst>
              <a:ext uri="{FF2B5EF4-FFF2-40B4-BE49-F238E27FC236}">
                <a16:creationId xmlns:a16="http://schemas.microsoft.com/office/drawing/2014/main" id="{E38A3FFA-B0CC-481A-873A-04EFF9B6D506}"/>
              </a:ext>
            </a:extLst>
          </p:cNvPr>
          <p:cNvSpPr/>
          <p:nvPr/>
        </p:nvSpPr>
        <p:spPr>
          <a:xfrm>
            <a:off x="475075" y="2475631"/>
            <a:ext cx="1889760" cy="4063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Grants Management</a:t>
            </a:r>
          </a:p>
          <a:p>
            <a:pPr algn="ctr"/>
            <a:endParaRPr lang="en-US" b="1" dirty="0"/>
          </a:p>
          <a:p>
            <a:pPr algn="ctr"/>
            <a:r>
              <a:rPr lang="en-US" dirty="0"/>
              <a:t>Applications Management</a:t>
            </a:r>
          </a:p>
          <a:p>
            <a:pPr algn="ctr"/>
            <a:endParaRPr lang="en-US" b="1" dirty="0"/>
          </a:p>
          <a:p>
            <a:pPr algn="ctr"/>
            <a:endParaRPr lang="en-US" b="1" dirty="0"/>
          </a:p>
          <a:p>
            <a:pPr algn="ctr"/>
            <a:endParaRPr lang="en-US" dirty="0"/>
          </a:p>
          <a:p>
            <a:pPr algn="ctr"/>
            <a:r>
              <a:rPr lang="en-US" dirty="0"/>
              <a:t>Fundraising</a:t>
            </a:r>
            <a:endParaRPr lang="en-GB" dirty="0"/>
          </a:p>
        </p:txBody>
      </p:sp>
      <p:sp>
        <p:nvSpPr>
          <p:cNvPr id="9" name="Rectangle: Rounded Corners 8">
            <a:extLst>
              <a:ext uri="{FF2B5EF4-FFF2-40B4-BE49-F238E27FC236}">
                <a16:creationId xmlns:a16="http://schemas.microsoft.com/office/drawing/2014/main" id="{ECAD4AD9-54EF-43FB-AB06-4505FB99BCB0}"/>
              </a:ext>
            </a:extLst>
          </p:cNvPr>
          <p:cNvSpPr/>
          <p:nvPr/>
        </p:nvSpPr>
        <p:spPr>
          <a:xfrm>
            <a:off x="2791703" y="2394267"/>
            <a:ext cx="2818383" cy="4105275"/>
          </a:xfrm>
          <a:prstGeom prst="roundRect">
            <a:avLst/>
          </a:prstGeom>
          <a:solidFill>
            <a:srgbClr val="CC66FF"/>
          </a:solidFill>
        </p:spPr>
        <p:style>
          <a:lnRef idx="3">
            <a:schemeClr val="lt1"/>
          </a:lnRef>
          <a:fillRef idx="1">
            <a:schemeClr val="accent2"/>
          </a:fillRef>
          <a:effectRef idx="1">
            <a:schemeClr val="accent2"/>
          </a:effectRef>
          <a:fontRef idx="minor">
            <a:schemeClr val="lt1"/>
          </a:fontRef>
        </p:style>
        <p:txBody>
          <a:bodyPr rtlCol="0" anchor="ctr"/>
          <a:lstStyle/>
          <a:p>
            <a:r>
              <a:rPr lang="en-US" b="1" dirty="0"/>
              <a:t>     CRM Contacts</a:t>
            </a:r>
          </a:p>
          <a:p>
            <a:pPr algn="ctr"/>
            <a:endParaRPr lang="en-US" b="1" dirty="0"/>
          </a:p>
          <a:p>
            <a:pPr algn="ctr"/>
            <a:r>
              <a:rPr lang="en-US" dirty="0"/>
              <a:t>Contact Management </a:t>
            </a:r>
          </a:p>
          <a:p>
            <a:pPr algn="ctr"/>
            <a:r>
              <a:rPr lang="en-US" dirty="0"/>
              <a:t>Customer Communications</a:t>
            </a:r>
          </a:p>
          <a:p>
            <a:pPr algn="ctr"/>
            <a:r>
              <a:rPr lang="en-US" dirty="0"/>
              <a:t>Groups </a:t>
            </a:r>
          </a:p>
          <a:p>
            <a:pPr algn="ctr"/>
            <a:r>
              <a:rPr lang="en-US" dirty="0"/>
              <a:t>Pipeline Management</a:t>
            </a:r>
          </a:p>
          <a:p>
            <a:pPr algn="ctr"/>
            <a:r>
              <a:rPr lang="en-US" dirty="0"/>
              <a:t>Subscriptions</a:t>
            </a:r>
          </a:p>
          <a:p>
            <a:pPr algn="ctr"/>
            <a:r>
              <a:rPr lang="en-US" dirty="0"/>
              <a:t>Campaign Management</a:t>
            </a:r>
          </a:p>
          <a:p>
            <a:pPr algn="ctr"/>
            <a:r>
              <a:rPr lang="en-US" dirty="0"/>
              <a:t>Workflow</a:t>
            </a:r>
          </a:p>
          <a:p>
            <a:pPr algn="ctr"/>
            <a:r>
              <a:rPr lang="en-US" dirty="0"/>
              <a:t>Reporting</a:t>
            </a:r>
          </a:p>
          <a:p>
            <a:pPr algn="ctr"/>
            <a:r>
              <a:rPr lang="en-US" dirty="0"/>
              <a:t>Exports</a:t>
            </a:r>
            <a:endParaRPr lang="en-GB" dirty="0"/>
          </a:p>
        </p:txBody>
      </p:sp>
      <p:sp>
        <p:nvSpPr>
          <p:cNvPr id="10" name="Rectangle: Rounded Corners 9">
            <a:extLst>
              <a:ext uri="{FF2B5EF4-FFF2-40B4-BE49-F238E27FC236}">
                <a16:creationId xmlns:a16="http://schemas.microsoft.com/office/drawing/2014/main" id="{564D8007-12A3-46C0-867D-C26BF795564E}"/>
              </a:ext>
            </a:extLst>
          </p:cNvPr>
          <p:cNvSpPr/>
          <p:nvPr/>
        </p:nvSpPr>
        <p:spPr>
          <a:xfrm>
            <a:off x="6036954" y="2486154"/>
            <a:ext cx="2549966" cy="3991551"/>
          </a:xfrm>
          <a:prstGeom prst="roundRect">
            <a:avLst/>
          </a:prstGeom>
          <a:solidFill>
            <a:srgbClr val="FF7C80"/>
          </a:solidFill>
        </p:spPr>
        <p:style>
          <a:lnRef idx="3">
            <a:schemeClr val="lt1"/>
          </a:lnRef>
          <a:fillRef idx="1">
            <a:schemeClr val="accent6"/>
          </a:fillRef>
          <a:effectRef idx="1">
            <a:schemeClr val="accent6"/>
          </a:effectRef>
          <a:fontRef idx="minor">
            <a:schemeClr val="lt1"/>
          </a:fontRef>
        </p:style>
        <p:txBody>
          <a:bodyPr rtlCol="0" anchor="ctr"/>
          <a:lstStyle/>
          <a:p>
            <a:r>
              <a:rPr lang="en-US" b="1" dirty="0"/>
              <a:t>        Store Front</a:t>
            </a:r>
          </a:p>
          <a:p>
            <a:pPr algn="ctr"/>
            <a:endParaRPr lang="en-US" dirty="0"/>
          </a:p>
          <a:p>
            <a:pPr algn="ctr"/>
            <a:r>
              <a:rPr lang="en-US" dirty="0"/>
              <a:t>E-Commerce</a:t>
            </a:r>
          </a:p>
          <a:p>
            <a:pPr algn="ctr"/>
            <a:r>
              <a:rPr lang="en-US" dirty="0"/>
              <a:t>Product Management</a:t>
            </a:r>
          </a:p>
          <a:p>
            <a:pPr algn="ctr"/>
            <a:r>
              <a:rPr lang="en-US" dirty="0"/>
              <a:t>Stock Control</a:t>
            </a:r>
          </a:p>
          <a:p>
            <a:pPr algn="ctr"/>
            <a:r>
              <a:rPr lang="en-US" dirty="0"/>
              <a:t>Sales and Purchasing Automatic Email reminders for Overdue Invoices</a:t>
            </a:r>
          </a:p>
          <a:p>
            <a:pPr algn="ctr"/>
            <a:r>
              <a:rPr lang="en-US" dirty="0"/>
              <a:t>Payment Integration (World Pay, </a:t>
            </a:r>
            <a:r>
              <a:rPr lang="en-US" dirty="0" err="1"/>
              <a:t>Paypal</a:t>
            </a:r>
            <a:r>
              <a:rPr lang="en-US" dirty="0"/>
              <a:t>, Stripe)</a:t>
            </a:r>
          </a:p>
          <a:p>
            <a:pPr algn="ctr"/>
            <a:r>
              <a:rPr lang="en-US" dirty="0"/>
              <a:t>Real time update of stock levels</a:t>
            </a:r>
          </a:p>
        </p:txBody>
      </p:sp>
      <p:sp>
        <p:nvSpPr>
          <p:cNvPr id="12" name="Rectangle: Rounded Corners 11">
            <a:extLst>
              <a:ext uri="{FF2B5EF4-FFF2-40B4-BE49-F238E27FC236}">
                <a16:creationId xmlns:a16="http://schemas.microsoft.com/office/drawing/2014/main" id="{9062AF02-7CB0-4C7E-816A-EC05066459B3}"/>
              </a:ext>
            </a:extLst>
          </p:cNvPr>
          <p:cNvSpPr/>
          <p:nvPr/>
        </p:nvSpPr>
        <p:spPr>
          <a:xfrm>
            <a:off x="8993061" y="2477630"/>
            <a:ext cx="2722178" cy="3859303"/>
          </a:xfrm>
          <a:prstGeom prst="roundRect">
            <a:avLst/>
          </a:prstGeom>
          <a:solidFill>
            <a:schemeClr val="accent4">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b="1" dirty="0"/>
              <a:t>Back Office</a:t>
            </a:r>
          </a:p>
          <a:p>
            <a:pPr algn="ctr"/>
            <a:endParaRPr lang="en-US" b="1" dirty="0"/>
          </a:p>
          <a:p>
            <a:pPr algn="ctr"/>
            <a:r>
              <a:rPr lang="en-US" dirty="0"/>
              <a:t>Flexible Business Process Management Workflow Automation</a:t>
            </a:r>
          </a:p>
          <a:p>
            <a:pPr algn="ctr"/>
            <a:r>
              <a:rPr lang="en-US" dirty="0"/>
              <a:t>Workboards and Dashboards</a:t>
            </a:r>
          </a:p>
          <a:p>
            <a:pPr algn="ctr"/>
            <a:r>
              <a:rPr lang="en-US" dirty="0"/>
              <a:t>Automation of manual processes</a:t>
            </a:r>
          </a:p>
          <a:p>
            <a:pPr algn="ctr"/>
            <a:r>
              <a:rPr lang="en-US" dirty="0"/>
              <a:t>Jobs and Projects management</a:t>
            </a:r>
          </a:p>
          <a:p>
            <a:pPr algn="ctr"/>
            <a:r>
              <a:rPr lang="en-US" dirty="0"/>
              <a:t>Events and Schedule management</a:t>
            </a:r>
            <a:endParaRPr lang="en-US" b="1" dirty="0"/>
          </a:p>
        </p:txBody>
      </p:sp>
      <p:sp>
        <p:nvSpPr>
          <p:cNvPr id="23" name="Rectangle: Rounded Corners 22">
            <a:extLst>
              <a:ext uri="{FF2B5EF4-FFF2-40B4-BE49-F238E27FC236}">
                <a16:creationId xmlns:a16="http://schemas.microsoft.com/office/drawing/2014/main" id="{FA95E5F4-D96F-4B89-9704-3A604A3F031D}"/>
              </a:ext>
            </a:extLst>
          </p:cNvPr>
          <p:cNvSpPr/>
          <p:nvPr/>
        </p:nvSpPr>
        <p:spPr>
          <a:xfrm>
            <a:off x="475075" y="1650031"/>
            <a:ext cx="11240164" cy="724573"/>
          </a:xfrm>
          <a:prstGeom prst="roundRect">
            <a:avLst/>
          </a:prstGeom>
          <a:solidFill>
            <a:schemeClr val="bg2">
              <a:lumMod val="9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GB" dirty="0">
              <a:solidFill>
                <a:schemeClr val="bg1"/>
              </a:solidFill>
            </a:endParaRPr>
          </a:p>
        </p:txBody>
      </p:sp>
      <p:pic>
        <p:nvPicPr>
          <p:cNvPr id="4" name="Picture 3">
            <a:extLst>
              <a:ext uri="{FF2B5EF4-FFF2-40B4-BE49-F238E27FC236}">
                <a16:creationId xmlns:a16="http://schemas.microsoft.com/office/drawing/2014/main" id="{765F4423-F468-447D-AEB8-94D39A0D55B7}"/>
              </a:ext>
            </a:extLst>
          </p:cNvPr>
          <p:cNvPicPr>
            <a:picLocks noChangeAspect="1"/>
          </p:cNvPicPr>
          <p:nvPr/>
        </p:nvPicPr>
        <p:blipFill>
          <a:blip r:embed="rId2"/>
          <a:stretch>
            <a:fillRect/>
          </a:stretch>
        </p:blipFill>
        <p:spPr>
          <a:xfrm>
            <a:off x="5122098" y="1678607"/>
            <a:ext cx="1569640" cy="695998"/>
          </a:xfrm>
          <a:prstGeom prst="rect">
            <a:avLst/>
          </a:prstGeom>
        </p:spPr>
      </p:pic>
      <p:pic>
        <p:nvPicPr>
          <p:cNvPr id="6" name="Picture 5">
            <a:extLst>
              <a:ext uri="{FF2B5EF4-FFF2-40B4-BE49-F238E27FC236}">
                <a16:creationId xmlns:a16="http://schemas.microsoft.com/office/drawing/2014/main" id="{7A96784A-AA0F-48E2-AF33-309393C5A396}"/>
              </a:ext>
            </a:extLst>
          </p:cNvPr>
          <p:cNvPicPr>
            <a:picLocks noChangeAspect="1"/>
          </p:cNvPicPr>
          <p:nvPr/>
        </p:nvPicPr>
        <p:blipFill>
          <a:blip r:embed="rId3"/>
          <a:stretch>
            <a:fillRect/>
          </a:stretch>
        </p:blipFill>
        <p:spPr>
          <a:xfrm>
            <a:off x="4760706" y="2401875"/>
            <a:ext cx="823492" cy="619993"/>
          </a:xfrm>
          <a:prstGeom prst="rect">
            <a:avLst/>
          </a:prstGeom>
        </p:spPr>
      </p:pic>
      <p:pic>
        <p:nvPicPr>
          <p:cNvPr id="24" name="Picture 23">
            <a:extLst>
              <a:ext uri="{FF2B5EF4-FFF2-40B4-BE49-F238E27FC236}">
                <a16:creationId xmlns:a16="http://schemas.microsoft.com/office/drawing/2014/main" id="{D19B55D1-7593-4D14-AE09-0E64CA828021}"/>
              </a:ext>
            </a:extLst>
          </p:cNvPr>
          <p:cNvPicPr>
            <a:picLocks noChangeAspect="1"/>
          </p:cNvPicPr>
          <p:nvPr/>
        </p:nvPicPr>
        <p:blipFill>
          <a:blip r:embed="rId4"/>
          <a:stretch>
            <a:fillRect/>
          </a:stretch>
        </p:blipFill>
        <p:spPr>
          <a:xfrm>
            <a:off x="7853169" y="2497666"/>
            <a:ext cx="733751" cy="668107"/>
          </a:xfrm>
          <a:prstGeom prst="rect">
            <a:avLst/>
          </a:prstGeom>
        </p:spPr>
      </p:pic>
      <p:pic>
        <p:nvPicPr>
          <p:cNvPr id="28" name="Picture 27">
            <a:extLst>
              <a:ext uri="{FF2B5EF4-FFF2-40B4-BE49-F238E27FC236}">
                <a16:creationId xmlns:a16="http://schemas.microsoft.com/office/drawing/2014/main" id="{DF5DF370-4151-4C64-B428-1F8F687FB744}"/>
              </a:ext>
            </a:extLst>
          </p:cNvPr>
          <p:cNvPicPr>
            <a:picLocks noChangeAspect="1"/>
          </p:cNvPicPr>
          <p:nvPr/>
        </p:nvPicPr>
        <p:blipFill>
          <a:blip r:embed="rId5"/>
          <a:stretch>
            <a:fillRect/>
          </a:stretch>
        </p:blipFill>
        <p:spPr>
          <a:xfrm>
            <a:off x="10963791" y="2467841"/>
            <a:ext cx="751448" cy="680678"/>
          </a:xfrm>
          <a:prstGeom prst="rect">
            <a:avLst/>
          </a:prstGeom>
        </p:spPr>
      </p:pic>
      <p:pic>
        <p:nvPicPr>
          <p:cNvPr id="30" name="Picture 29">
            <a:extLst>
              <a:ext uri="{FF2B5EF4-FFF2-40B4-BE49-F238E27FC236}">
                <a16:creationId xmlns:a16="http://schemas.microsoft.com/office/drawing/2014/main" id="{094F939D-BEB8-47D8-8DA8-91E68A084176}"/>
              </a:ext>
            </a:extLst>
          </p:cNvPr>
          <p:cNvPicPr>
            <a:picLocks noChangeAspect="1"/>
          </p:cNvPicPr>
          <p:nvPr/>
        </p:nvPicPr>
        <p:blipFill>
          <a:blip r:embed="rId6"/>
          <a:stretch>
            <a:fillRect/>
          </a:stretch>
        </p:blipFill>
        <p:spPr>
          <a:xfrm>
            <a:off x="795195" y="2494476"/>
            <a:ext cx="1569640" cy="526502"/>
          </a:xfrm>
          <a:prstGeom prst="rect">
            <a:avLst/>
          </a:prstGeom>
        </p:spPr>
      </p:pic>
      <p:pic>
        <p:nvPicPr>
          <p:cNvPr id="31" name="Picture 30">
            <a:extLst>
              <a:ext uri="{FF2B5EF4-FFF2-40B4-BE49-F238E27FC236}">
                <a16:creationId xmlns:a16="http://schemas.microsoft.com/office/drawing/2014/main" id="{FEA02CC9-F3D6-4CB3-9E8B-D8FFE27A811E}"/>
              </a:ext>
            </a:extLst>
          </p:cNvPr>
          <p:cNvPicPr>
            <a:picLocks noChangeAspect="1"/>
          </p:cNvPicPr>
          <p:nvPr/>
        </p:nvPicPr>
        <p:blipFill>
          <a:blip r:embed="rId7"/>
          <a:stretch>
            <a:fillRect/>
          </a:stretch>
        </p:blipFill>
        <p:spPr>
          <a:xfrm>
            <a:off x="564486" y="1659955"/>
            <a:ext cx="2035839" cy="695998"/>
          </a:xfrm>
          <a:prstGeom prst="rect">
            <a:avLst/>
          </a:prstGeom>
        </p:spPr>
      </p:pic>
      <p:pic>
        <p:nvPicPr>
          <p:cNvPr id="16" name="Picture 15">
            <a:extLst>
              <a:ext uri="{FF2B5EF4-FFF2-40B4-BE49-F238E27FC236}">
                <a16:creationId xmlns:a16="http://schemas.microsoft.com/office/drawing/2014/main" id="{885E897E-9206-487D-8978-23E771CB59CE}"/>
              </a:ext>
            </a:extLst>
          </p:cNvPr>
          <p:cNvPicPr>
            <a:picLocks noChangeAspect="1"/>
          </p:cNvPicPr>
          <p:nvPr/>
        </p:nvPicPr>
        <p:blipFill>
          <a:blip r:embed="rId7"/>
          <a:stretch>
            <a:fillRect/>
          </a:stretch>
        </p:blipFill>
        <p:spPr>
          <a:xfrm>
            <a:off x="9327654" y="318388"/>
            <a:ext cx="2664322" cy="776395"/>
          </a:xfrm>
          <a:prstGeom prst="rect">
            <a:avLst/>
          </a:prstGeom>
        </p:spPr>
      </p:pic>
    </p:spTree>
    <p:extLst>
      <p:ext uri="{BB962C8B-B14F-4D97-AF65-F5344CB8AC3E}">
        <p14:creationId xmlns:p14="http://schemas.microsoft.com/office/powerpoint/2010/main" val="295641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26">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8">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0D917586-77DD-455B-9060-17B83415DC3A}"/>
              </a:ext>
            </a:extLst>
          </p:cNvPr>
          <p:cNvSpPr>
            <a:spLocks noGrp="1"/>
          </p:cNvSpPr>
          <p:nvPr>
            <p:ph type="ctrTitle"/>
          </p:nvPr>
        </p:nvSpPr>
        <p:spPr>
          <a:xfrm>
            <a:off x="371093" y="1161288"/>
            <a:ext cx="7928745" cy="598933"/>
          </a:xfrm>
        </p:spPr>
        <p:txBody>
          <a:bodyPr vert="horz" lIns="91440" tIns="45720" rIns="91440" bIns="45720" rtlCol="0" anchor="b">
            <a:normAutofit fontScale="90000"/>
          </a:bodyPr>
          <a:lstStyle/>
          <a:p>
            <a:r>
              <a:rPr lang="en-US" sz="3600" b="1" dirty="0"/>
              <a:t>Grant</a:t>
            </a:r>
            <a:r>
              <a:rPr lang="en-US" sz="3600" dirty="0"/>
              <a:t> </a:t>
            </a:r>
            <a:r>
              <a:rPr lang="en-US" sz="3600" b="1" dirty="0"/>
              <a:t>Management Features</a:t>
            </a:r>
            <a:br>
              <a:rPr lang="en-US" sz="3600" b="1" dirty="0"/>
            </a:br>
            <a:endParaRPr lang="en-US" sz="3600" dirty="0"/>
          </a:p>
        </p:txBody>
      </p:sp>
      <p:sp>
        <p:nvSpPr>
          <p:cNvPr id="44" name="Rectangle 3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 name="Rectangle 3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BA2671AF-87FC-4083-A383-0FE4E727A9F3}"/>
              </a:ext>
            </a:extLst>
          </p:cNvPr>
          <p:cNvSpPr/>
          <p:nvPr/>
        </p:nvSpPr>
        <p:spPr>
          <a:xfrm>
            <a:off x="371094" y="2461018"/>
            <a:ext cx="3438906" cy="424634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a:lnSpc>
                <a:spcPct val="90000"/>
              </a:lnSpc>
              <a:spcAft>
                <a:spcPts val="600"/>
              </a:spcAft>
            </a:pPr>
            <a:endParaRPr lang="en-US" sz="1700" b="1" dirty="0">
              <a:solidFill>
                <a:schemeClr val="tx1"/>
              </a:solidFill>
            </a:endParaRPr>
          </a:p>
          <a:p>
            <a:pPr algn="ctr">
              <a:lnSpc>
                <a:spcPct val="90000"/>
              </a:lnSpc>
              <a:spcAft>
                <a:spcPts val="600"/>
              </a:spcAft>
            </a:pPr>
            <a:endParaRPr lang="en-US" sz="1700" b="1" dirty="0">
              <a:solidFill>
                <a:schemeClr val="bg1"/>
              </a:solidFill>
            </a:endParaRPr>
          </a:p>
          <a:p>
            <a:pPr algn="ctr">
              <a:lnSpc>
                <a:spcPct val="90000"/>
              </a:lnSpc>
              <a:spcAft>
                <a:spcPts val="600"/>
              </a:spcAft>
            </a:pPr>
            <a:r>
              <a:rPr lang="en-US" sz="1700" b="1" dirty="0">
                <a:solidFill>
                  <a:schemeClr val="bg1"/>
                </a:solidFill>
              </a:rPr>
              <a:t>Application Management</a:t>
            </a:r>
          </a:p>
          <a:p>
            <a:pPr indent="-228600">
              <a:lnSpc>
                <a:spcPct val="90000"/>
              </a:lnSpc>
              <a:spcAft>
                <a:spcPts val="600"/>
              </a:spcAft>
              <a:buFont typeface="Arial" panose="020B0604020202020204" pitchFamily="34" charset="0"/>
              <a:buChar char="•"/>
            </a:pPr>
            <a:endParaRPr lang="en-US" sz="1700" dirty="0">
              <a:solidFill>
                <a:schemeClr val="bg1"/>
              </a:solidFill>
            </a:endParaRPr>
          </a:p>
          <a:p>
            <a:pPr marL="285750" indent="-285750">
              <a:lnSpc>
                <a:spcPct val="90000"/>
              </a:lnSpc>
              <a:spcAft>
                <a:spcPts val="600"/>
              </a:spcAft>
              <a:buFontTx/>
              <a:buChar char="-"/>
            </a:pPr>
            <a:r>
              <a:rPr lang="en-US" sz="1600" dirty="0">
                <a:solidFill>
                  <a:schemeClr val="bg1"/>
                </a:solidFill>
              </a:rPr>
              <a:t>Manage incoming applications efficiently. </a:t>
            </a:r>
          </a:p>
          <a:p>
            <a:pPr marL="285750" indent="-285750">
              <a:lnSpc>
                <a:spcPct val="90000"/>
              </a:lnSpc>
              <a:spcAft>
                <a:spcPts val="600"/>
              </a:spcAft>
              <a:buFontTx/>
              <a:buChar char="-"/>
            </a:pPr>
            <a:r>
              <a:rPr lang="en-US" sz="1600" dirty="0">
                <a:solidFill>
                  <a:schemeClr val="bg1"/>
                </a:solidFill>
              </a:rPr>
              <a:t>Link online applications directly into back office systems. </a:t>
            </a:r>
          </a:p>
          <a:p>
            <a:pPr marL="285750" indent="-285750">
              <a:lnSpc>
                <a:spcPct val="90000"/>
              </a:lnSpc>
              <a:spcAft>
                <a:spcPts val="600"/>
              </a:spcAft>
              <a:buFontTx/>
              <a:buChar char="-"/>
            </a:pPr>
            <a:r>
              <a:rPr lang="en-US" sz="1600" dirty="0">
                <a:solidFill>
                  <a:schemeClr val="bg1"/>
                </a:solidFill>
              </a:rPr>
              <a:t>Keep applicants informed throughout the process</a:t>
            </a:r>
          </a:p>
        </p:txBody>
      </p:sp>
      <p:sp>
        <p:nvSpPr>
          <p:cNvPr id="20" name="Rectangle: Rounded Corners 19">
            <a:extLst>
              <a:ext uri="{FF2B5EF4-FFF2-40B4-BE49-F238E27FC236}">
                <a16:creationId xmlns:a16="http://schemas.microsoft.com/office/drawing/2014/main" id="{00F5E12A-3709-4B99-8050-52DC0193B29A}"/>
              </a:ext>
            </a:extLst>
          </p:cNvPr>
          <p:cNvSpPr/>
          <p:nvPr/>
        </p:nvSpPr>
        <p:spPr>
          <a:xfrm>
            <a:off x="4092775" y="2452624"/>
            <a:ext cx="3817352" cy="4246350"/>
          </a:xfrm>
          <a:prstGeom prst="roundRect">
            <a:avLst/>
          </a:prstGeom>
          <a:solidFill>
            <a:schemeClr val="accent1">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spcAft>
                <a:spcPts val="600"/>
              </a:spcAft>
            </a:pPr>
            <a:endParaRPr lang="en-US" b="1" dirty="0"/>
          </a:p>
          <a:p>
            <a:pPr>
              <a:spcAft>
                <a:spcPts val="600"/>
              </a:spcAft>
            </a:pPr>
            <a:endParaRPr lang="en-US" b="1" dirty="0"/>
          </a:p>
          <a:p>
            <a:pPr algn="ctr">
              <a:spcAft>
                <a:spcPts val="600"/>
              </a:spcAft>
            </a:pPr>
            <a:r>
              <a:rPr lang="en-US" b="1" dirty="0"/>
              <a:t>Workflow and Process Automation</a:t>
            </a:r>
          </a:p>
          <a:p>
            <a:pPr>
              <a:spcAft>
                <a:spcPts val="600"/>
              </a:spcAft>
            </a:pPr>
            <a:endParaRPr lang="en-US" sz="1600" b="1" dirty="0"/>
          </a:p>
          <a:p>
            <a:pPr marL="285750" indent="-285750">
              <a:spcAft>
                <a:spcPts val="600"/>
              </a:spcAft>
              <a:buFontTx/>
              <a:buChar char="-"/>
            </a:pPr>
            <a:r>
              <a:rPr lang="en-US" sz="1600" dirty="0"/>
              <a:t>Easily control your due diligence, review and approval process</a:t>
            </a:r>
          </a:p>
          <a:p>
            <a:pPr marL="285750" indent="-285750">
              <a:spcAft>
                <a:spcPts val="600"/>
              </a:spcAft>
              <a:buFontTx/>
              <a:buChar char="-"/>
            </a:pPr>
            <a:r>
              <a:rPr lang="en-US" sz="1600" dirty="0"/>
              <a:t>Automatically email applicants as they move through stages</a:t>
            </a:r>
          </a:p>
          <a:p>
            <a:pPr marL="285750" indent="-285750">
              <a:spcAft>
                <a:spcPts val="600"/>
              </a:spcAft>
              <a:buFontTx/>
              <a:buChar char="-"/>
            </a:pPr>
            <a:r>
              <a:rPr lang="en-US" sz="1600" dirty="0"/>
              <a:t>Give reviewers and committees access to all information they need to make decisions</a:t>
            </a:r>
          </a:p>
          <a:p>
            <a:pPr marL="285750" indent="-285750">
              <a:spcAft>
                <a:spcPts val="600"/>
              </a:spcAft>
              <a:buFontTx/>
              <a:buChar char="-"/>
            </a:pPr>
            <a:r>
              <a:rPr lang="en-US" sz="1600" dirty="0"/>
              <a:t>Get up to date status of application state</a:t>
            </a:r>
          </a:p>
        </p:txBody>
      </p:sp>
      <p:sp>
        <p:nvSpPr>
          <p:cNvPr id="22" name="Rectangle: Rounded Corners 21">
            <a:extLst>
              <a:ext uri="{FF2B5EF4-FFF2-40B4-BE49-F238E27FC236}">
                <a16:creationId xmlns:a16="http://schemas.microsoft.com/office/drawing/2014/main" id="{8C04946E-0199-487C-A216-1BDDE12E7FBC}"/>
              </a:ext>
            </a:extLst>
          </p:cNvPr>
          <p:cNvSpPr/>
          <p:nvPr/>
        </p:nvSpPr>
        <p:spPr>
          <a:xfrm>
            <a:off x="8248919" y="2464562"/>
            <a:ext cx="3492475" cy="4234412"/>
          </a:xfrm>
          <a:prstGeom prst="roundRect">
            <a:avLst/>
          </a:prstGeom>
          <a:solidFill>
            <a:schemeClr val="accent1">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spcAft>
                <a:spcPts val="600"/>
              </a:spcAft>
            </a:pPr>
            <a:endParaRPr lang="en-US" b="1" dirty="0"/>
          </a:p>
          <a:p>
            <a:pPr algn="ctr">
              <a:spcAft>
                <a:spcPts val="600"/>
              </a:spcAft>
            </a:pPr>
            <a:r>
              <a:rPr lang="en-US" b="1" dirty="0"/>
              <a:t>Monitoring and Analysis</a:t>
            </a:r>
          </a:p>
          <a:p>
            <a:pPr algn="ctr">
              <a:spcAft>
                <a:spcPts val="600"/>
              </a:spcAft>
            </a:pPr>
            <a:endParaRPr lang="en-US" dirty="0"/>
          </a:p>
          <a:p>
            <a:pPr marL="285750" indent="-285750">
              <a:spcAft>
                <a:spcPts val="600"/>
              </a:spcAft>
              <a:buFontTx/>
              <a:buChar char="-"/>
            </a:pPr>
            <a:r>
              <a:rPr lang="en-US" sz="1600" dirty="0"/>
              <a:t>On awarding of grant the system monitors how this has changed peoples lives using scheduled communications</a:t>
            </a:r>
          </a:p>
          <a:p>
            <a:pPr marL="285750" indent="-285750">
              <a:spcAft>
                <a:spcPts val="600"/>
              </a:spcAft>
              <a:buFontTx/>
              <a:buChar char="-"/>
            </a:pPr>
            <a:r>
              <a:rPr lang="en-US" sz="1600" dirty="0"/>
              <a:t>Using data stored to </a:t>
            </a:r>
            <a:r>
              <a:rPr lang="en-US" sz="1600" dirty="0" err="1"/>
              <a:t>analyse</a:t>
            </a:r>
            <a:r>
              <a:rPr lang="en-US" sz="1600" dirty="0"/>
              <a:t> exactly where and how you are making a difference giving tools for improved planning</a:t>
            </a:r>
          </a:p>
        </p:txBody>
      </p:sp>
      <p:pic>
        <p:nvPicPr>
          <p:cNvPr id="3" name="Picture 2" descr="Architects working on a blueprint">
            <a:extLst>
              <a:ext uri="{FF2B5EF4-FFF2-40B4-BE49-F238E27FC236}">
                <a16:creationId xmlns:a16="http://schemas.microsoft.com/office/drawing/2014/main" id="{944EE5C0-5348-4860-9BB2-1E62ABCB7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7537" y="1688830"/>
            <a:ext cx="3426646" cy="1182799"/>
          </a:xfrm>
          <a:prstGeom prst="rect">
            <a:avLst/>
          </a:prstGeom>
        </p:spPr>
      </p:pic>
      <p:pic>
        <p:nvPicPr>
          <p:cNvPr id="10" name="Picture 9" descr="Doctor writing on tablet with pen">
            <a:extLst>
              <a:ext uri="{FF2B5EF4-FFF2-40B4-BE49-F238E27FC236}">
                <a16:creationId xmlns:a16="http://schemas.microsoft.com/office/drawing/2014/main" id="{EC588539-B3AC-4933-A735-1FFD399D5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7653" y="1668952"/>
            <a:ext cx="3755241" cy="1182799"/>
          </a:xfrm>
          <a:prstGeom prst="rect">
            <a:avLst/>
          </a:prstGeom>
        </p:spPr>
      </p:pic>
      <p:pic>
        <p:nvPicPr>
          <p:cNvPr id="13" name="Picture 12" descr="Stack of files">
            <a:extLst>
              <a:ext uri="{FF2B5EF4-FFF2-40B4-BE49-F238E27FC236}">
                <a16:creationId xmlns:a16="http://schemas.microsoft.com/office/drawing/2014/main" id="{4F2FB95A-F54C-4165-8662-BF531B5EF2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506" y="1659836"/>
            <a:ext cx="3399242" cy="1182799"/>
          </a:xfrm>
          <a:prstGeom prst="rect">
            <a:avLst/>
          </a:prstGeom>
        </p:spPr>
      </p:pic>
      <p:pic>
        <p:nvPicPr>
          <p:cNvPr id="15" name="Picture 14">
            <a:extLst>
              <a:ext uri="{FF2B5EF4-FFF2-40B4-BE49-F238E27FC236}">
                <a16:creationId xmlns:a16="http://schemas.microsoft.com/office/drawing/2014/main" id="{99945A57-234F-4C43-AA00-443403EF49F3}"/>
              </a:ext>
            </a:extLst>
          </p:cNvPr>
          <p:cNvPicPr>
            <a:picLocks noChangeAspect="1"/>
          </p:cNvPicPr>
          <p:nvPr/>
        </p:nvPicPr>
        <p:blipFill>
          <a:blip r:embed="rId5"/>
          <a:stretch>
            <a:fillRect/>
          </a:stretch>
        </p:blipFill>
        <p:spPr>
          <a:xfrm>
            <a:off x="9416838" y="234179"/>
            <a:ext cx="2664322" cy="776395"/>
          </a:xfrm>
          <a:prstGeom prst="rect">
            <a:avLst/>
          </a:prstGeom>
        </p:spPr>
      </p:pic>
    </p:spTree>
    <p:extLst>
      <p:ext uri="{BB962C8B-B14F-4D97-AF65-F5344CB8AC3E}">
        <p14:creationId xmlns:p14="http://schemas.microsoft.com/office/powerpoint/2010/main" val="1990811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E3639-A29A-49EC-AFC9-FF87269DEFA3}"/>
              </a:ext>
            </a:extLst>
          </p:cNvPr>
          <p:cNvSpPr>
            <a:spLocks noGrp="1"/>
          </p:cNvSpPr>
          <p:nvPr>
            <p:ph type="ctrTitle"/>
          </p:nvPr>
        </p:nvSpPr>
        <p:spPr>
          <a:xfrm>
            <a:off x="1524000" y="1428749"/>
            <a:ext cx="9144000" cy="4801929"/>
          </a:xfrm>
        </p:spPr>
        <p:txBody>
          <a:bodyPr>
            <a:noAutofit/>
          </a:bodyPr>
          <a:lstStyle/>
          <a:p>
            <a:pPr algn="l"/>
            <a:r>
              <a:rPr lang="en-US" sz="3600" b="1" dirty="0"/>
              <a:t>              Case Study </a:t>
            </a:r>
            <a:r>
              <a:rPr lang="en-US" sz="3600" b="1" dirty="0">
                <a:highlight>
                  <a:srgbClr val="FFFF00"/>
                </a:highlight>
              </a:rPr>
              <a:t>Date -</a:t>
            </a:r>
            <a:r>
              <a:rPr lang="en-US" sz="3600" b="1" dirty="0"/>
              <a:t> 2020 </a:t>
            </a:r>
            <a:br>
              <a:rPr lang="en-US" sz="3600" b="1" dirty="0"/>
            </a:br>
            <a:br>
              <a:rPr lang="en-US" sz="3600" b="1" dirty="0"/>
            </a:br>
            <a:br>
              <a:rPr lang="en-US" sz="3600" b="1" dirty="0"/>
            </a:br>
            <a:br>
              <a:rPr lang="en-US" sz="3600" b="1" dirty="0"/>
            </a:br>
            <a:br>
              <a:rPr lang="en-US" sz="3600" b="1" dirty="0"/>
            </a:br>
            <a:br>
              <a:rPr lang="en-US" sz="3600" b="1" dirty="0"/>
            </a:br>
            <a:br>
              <a:rPr lang="en-US" sz="3600" b="1" dirty="0"/>
            </a:br>
            <a:br>
              <a:rPr lang="en-US" sz="3600" b="1" dirty="0"/>
            </a:br>
            <a:br>
              <a:rPr lang="en-US" sz="3600" b="1" dirty="0"/>
            </a:br>
            <a:br>
              <a:rPr lang="en-US" sz="3600" b="1" dirty="0"/>
            </a:br>
            <a:r>
              <a:rPr lang="en-US" sz="3600" b="1" dirty="0"/>
              <a:t> </a:t>
            </a:r>
            <a:endParaRPr lang="en-GB" sz="3600" b="1" dirty="0"/>
          </a:p>
        </p:txBody>
      </p:sp>
      <p:graphicFrame>
        <p:nvGraphicFramePr>
          <p:cNvPr id="3" name="Table 3">
            <a:extLst>
              <a:ext uri="{FF2B5EF4-FFF2-40B4-BE49-F238E27FC236}">
                <a16:creationId xmlns:a16="http://schemas.microsoft.com/office/drawing/2014/main" id="{2C9FFD1E-9EA5-4156-A798-88B34E46695D}"/>
              </a:ext>
            </a:extLst>
          </p:cNvPr>
          <p:cNvGraphicFramePr>
            <a:graphicFrameLocks noGrp="1"/>
          </p:cNvGraphicFramePr>
          <p:nvPr>
            <p:extLst>
              <p:ext uri="{D42A27DB-BD31-4B8C-83A1-F6EECF244321}">
                <p14:modId xmlns:p14="http://schemas.microsoft.com/office/powerpoint/2010/main" val="2667583407"/>
              </p:ext>
            </p:extLst>
          </p:nvPr>
        </p:nvGraphicFramePr>
        <p:xfrm>
          <a:off x="994734" y="1564935"/>
          <a:ext cx="10626651" cy="5013960"/>
        </p:xfrm>
        <a:graphic>
          <a:graphicData uri="http://schemas.openxmlformats.org/drawingml/2006/table">
            <a:tbl>
              <a:tblPr firstRow="1" bandRow="1">
                <a:tableStyleId>{5C22544A-7EE6-4342-B048-85BDC9FD1C3A}</a:tableStyleId>
              </a:tblPr>
              <a:tblGrid>
                <a:gridCol w="10626651">
                  <a:extLst>
                    <a:ext uri="{9D8B030D-6E8A-4147-A177-3AD203B41FA5}">
                      <a16:colId xmlns:a16="http://schemas.microsoft.com/office/drawing/2014/main" val="2021083171"/>
                    </a:ext>
                  </a:extLst>
                </a:gridCol>
              </a:tblGrid>
              <a:tr h="370840">
                <a:tc>
                  <a:txBody>
                    <a:bodyPr/>
                    <a:lstStyle/>
                    <a:p>
                      <a:r>
                        <a:rPr lang="en-US" sz="1600" dirty="0">
                          <a:latin typeface="Arial" panose="020B0604020202020204" pitchFamily="34" charset="0"/>
                          <a:cs typeface="Arial" panose="020B0604020202020204" pitchFamily="34" charset="0"/>
                        </a:rPr>
                        <a:t>Background</a:t>
                      </a:r>
                      <a:endParaRPr lang="en-GB" dirty="0">
                        <a:latin typeface="Arial" panose="020B0604020202020204" pitchFamily="34" charset="0"/>
                        <a:cs typeface="Arial" panose="020B0604020202020204" pitchFamily="34" charset="0"/>
                      </a:endParaRPr>
                    </a:p>
                  </a:txBody>
                  <a:tcPr>
                    <a:solidFill>
                      <a:schemeClr val="accent1">
                        <a:lumMod val="60000"/>
                        <a:lumOff val="40000"/>
                      </a:schemeClr>
                    </a:solidFill>
                  </a:tcPr>
                </a:tc>
                <a:extLst>
                  <a:ext uri="{0D108BD9-81ED-4DB2-BD59-A6C34878D82A}">
                    <a16:rowId xmlns:a16="http://schemas.microsoft.com/office/drawing/2014/main" val="3386753539"/>
                  </a:ext>
                </a:extLst>
              </a:tr>
              <a:tr h="370840">
                <a:tc>
                  <a:txBody>
                    <a:bodyPr/>
                    <a:lstStyle/>
                    <a:p>
                      <a:r>
                        <a:rPr lang="en-US" sz="1400" b="0" i="0" dirty="0">
                          <a:effectLst/>
                          <a:latin typeface="Arial" panose="020B0604020202020204" pitchFamily="34" charset="0"/>
                        </a:rPr>
                        <a:t>The National Benevolent Charity(NBC) provides financial help and manages supported-housing type accommodation in Gloucestershire. The core service which triggered the project is a welfare fund scheme. Pangaea were referred to NBC who had asked for help in changing their business capability from a mainly paper based process to one which made use of technology. They wanted to improve their responsiveness to applicants, manage funding activity and enable better analysis and planning for future grant making </a:t>
                      </a:r>
                      <a:r>
                        <a:rPr lang="en-US" sz="1400" b="0" i="0" dirty="0" err="1">
                          <a:effectLst/>
                          <a:latin typeface="Arial" panose="020B0604020202020204" pitchFamily="34" charset="0"/>
                        </a:rPr>
                        <a:t>programmes</a:t>
                      </a:r>
                      <a:r>
                        <a:rPr lang="en-US" sz="1400" b="0" i="0" dirty="0">
                          <a:effectLst/>
                          <a:latin typeface="Arial" panose="020B0604020202020204" pitchFamily="34" charset="0"/>
                        </a:rPr>
                        <a:t>.</a:t>
                      </a:r>
                      <a:endParaRPr lang="en-GB" sz="1400" b="0" i="0" dirty="0">
                        <a:effectLst/>
                        <a:latin typeface="Arial" panose="020B0604020202020204" pitchFamily="34" charset="0"/>
                      </a:endParaRPr>
                    </a:p>
                    <a:p>
                      <a:endParaRPr lang="en-US" sz="1400" b="0" i="0" dirty="0">
                        <a:effectLst/>
                        <a:latin typeface="Arial" panose="020B0604020202020204" pitchFamily="34" charset="0"/>
                      </a:endParaRPr>
                    </a:p>
                  </a:txBody>
                  <a:tcPr/>
                </a:tc>
                <a:extLst>
                  <a:ext uri="{0D108BD9-81ED-4DB2-BD59-A6C34878D82A}">
                    <a16:rowId xmlns:a16="http://schemas.microsoft.com/office/drawing/2014/main" val="424396066"/>
                  </a:ext>
                </a:extLst>
              </a:tr>
              <a:tr h="370840">
                <a:tc>
                  <a:txBody>
                    <a:bodyPr/>
                    <a:lstStyle/>
                    <a:p>
                      <a:r>
                        <a:rPr lang="en-US" sz="1600" b="1" dirty="0">
                          <a:solidFill>
                            <a:schemeClr val="bg1"/>
                          </a:solidFill>
                          <a:latin typeface="Arial" panose="020B0604020202020204" pitchFamily="34" charset="0"/>
                          <a:cs typeface="Arial" panose="020B0604020202020204" pitchFamily="34" charset="0"/>
                        </a:rPr>
                        <a:t>Our Approach</a:t>
                      </a:r>
                      <a:endParaRPr lang="en-GB" sz="1600" b="1" dirty="0">
                        <a:solidFill>
                          <a:schemeClr val="bg1"/>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extLst>
                  <a:ext uri="{0D108BD9-81ED-4DB2-BD59-A6C34878D82A}">
                    <a16:rowId xmlns:a16="http://schemas.microsoft.com/office/drawing/2014/main" val="3801200734"/>
                  </a:ext>
                </a:extLst>
              </a:tr>
              <a:tr h="370840">
                <a:tc>
                  <a:txBody>
                    <a:bodyPr/>
                    <a:lstStyle/>
                    <a:p>
                      <a:r>
                        <a:rPr lang="en-US" sz="1400" b="0" i="0" kern="1200" dirty="0">
                          <a:solidFill>
                            <a:schemeClr val="dk1"/>
                          </a:solidFill>
                          <a:effectLst/>
                          <a:latin typeface="Arial" panose="020B0604020202020204" pitchFamily="34" charset="0"/>
                          <a:ea typeface="+mn-ea"/>
                          <a:cs typeface="Arial" panose="020B0604020202020204" pitchFamily="34" charset="0"/>
                        </a:rPr>
                        <a:t>Pangaea initiated meeting with the senior management team to listen to how their existing processes worked, learn who was involved and understand the vision for the future. The outcome was a document containing a set of high-level requirements which was used to shortlist suitable technology solutions that met the driving principles of ease of use, flexible, cost effective and meeting immediate requirements as well as having scope for growth. </a:t>
                      </a:r>
                    </a:p>
                    <a:p>
                      <a:r>
                        <a:rPr lang="en-US" sz="1400" b="0" i="0" kern="1200" dirty="0">
                          <a:solidFill>
                            <a:schemeClr val="dk1"/>
                          </a:solidFill>
                          <a:effectLst/>
                          <a:latin typeface="Arial" panose="020B0604020202020204" pitchFamily="34" charset="0"/>
                          <a:ea typeface="+mn-ea"/>
                          <a:cs typeface="Arial" panose="020B0604020202020204" pitchFamily="34" charset="0"/>
                        </a:rPr>
                        <a:t>The technology platform selected was </a:t>
                      </a:r>
                      <a:r>
                        <a:rPr lang="en-US" sz="1400" b="1" i="0" kern="1200" dirty="0" err="1">
                          <a:solidFill>
                            <a:schemeClr val="dk1"/>
                          </a:solidFill>
                          <a:effectLst/>
                          <a:latin typeface="Arial" panose="020B0604020202020204" pitchFamily="34" charset="0"/>
                          <a:ea typeface="+mn-ea"/>
                          <a:cs typeface="Arial" panose="020B0604020202020204" pitchFamily="34" charset="0"/>
                        </a:rPr>
                        <a:t>Neetrix</a:t>
                      </a:r>
                      <a:r>
                        <a:rPr lang="en-US" sz="1400" b="0" i="0" kern="1200" dirty="0">
                          <a:solidFill>
                            <a:schemeClr val="dk1"/>
                          </a:solidFill>
                          <a:effectLst/>
                          <a:latin typeface="Arial" panose="020B0604020202020204" pitchFamily="34" charset="0"/>
                          <a:ea typeface="+mn-ea"/>
                          <a:cs typeface="Arial" panose="020B0604020202020204" pitchFamily="34" charset="0"/>
                        </a:rPr>
                        <a:t> (a cloud-hosted CRM and business management system) as it met all the above requirements. One of the key tenets of successful project management is that involvement of key users is vital –with that in mind a quick demonstration of the system was set up so that all staff could see and become familiar with the system capabilities, ask questions and add any suggestions/requests</a:t>
                      </a:r>
                    </a:p>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26487452"/>
                  </a:ext>
                </a:extLst>
              </a:tr>
              <a:tr h="370840">
                <a:tc>
                  <a:txBody>
                    <a:bodyPr/>
                    <a:lstStyle/>
                    <a:p>
                      <a:r>
                        <a:rPr lang="en-US" sz="1600" b="1" dirty="0">
                          <a:solidFill>
                            <a:schemeClr val="bg1"/>
                          </a:solidFill>
                          <a:latin typeface="Arial" panose="020B0604020202020204" pitchFamily="34" charset="0"/>
                          <a:cs typeface="Arial" panose="020B0604020202020204" pitchFamily="34" charset="0"/>
                        </a:rPr>
                        <a:t>Client Feedback</a:t>
                      </a:r>
                      <a:endParaRPr lang="en-GB" sz="1600" b="1" dirty="0">
                        <a:solidFill>
                          <a:schemeClr val="bg1"/>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extLst>
                  <a:ext uri="{0D108BD9-81ED-4DB2-BD59-A6C34878D82A}">
                    <a16:rowId xmlns:a16="http://schemas.microsoft.com/office/drawing/2014/main" val="21154321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FF0000"/>
                          </a:solidFill>
                          <a:effectLst/>
                          <a:latin typeface="Arial" panose="020B0604020202020204" pitchFamily="34" charset="0"/>
                          <a:ea typeface="+mn-ea"/>
                          <a:cs typeface="Arial" panose="020B0604020202020204" pitchFamily="34" charset="0"/>
                        </a:rPr>
                        <a:t>“I'm very grateful for all your work on </a:t>
                      </a:r>
                      <a:r>
                        <a:rPr lang="en-US" sz="1400" b="0" i="0" kern="1200" dirty="0" err="1">
                          <a:solidFill>
                            <a:srgbClr val="FF0000"/>
                          </a:solidFill>
                          <a:effectLst/>
                          <a:latin typeface="Arial" panose="020B0604020202020204" pitchFamily="34" charset="0"/>
                          <a:ea typeface="+mn-ea"/>
                          <a:cs typeface="Arial" panose="020B0604020202020204" pitchFamily="34" charset="0"/>
                        </a:rPr>
                        <a:t>Neetrix</a:t>
                      </a:r>
                      <a:r>
                        <a:rPr lang="en-US" sz="1400" b="0" i="0" kern="1200" dirty="0">
                          <a:solidFill>
                            <a:srgbClr val="FF0000"/>
                          </a:solidFill>
                          <a:effectLst/>
                          <a:latin typeface="Arial" panose="020B0604020202020204" pitchFamily="34" charset="0"/>
                          <a:ea typeface="+mn-ea"/>
                          <a:cs typeface="Arial" panose="020B0604020202020204" pitchFamily="34" charset="0"/>
                        </a:rPr>
                        <a:t>...it’s made a massive difference to our delivery of grants and information storage.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rgbClr val="FF0000"/>
                          </a:solidFill>
                          <a:effectLst/>
                          <a:latin typeface="Arial" panose="020B0604020202020204" pitchFamily="34" charset="0"/>
                          <a:ea typeface="+mn-ea"/>
                          <a:cs typeface="Arial" panose="020B0604020202020204" pitchFamily="34" charset="0"/>
                        </a:rPr>
                        <a:t>“Ali Russell Chief Executive NBC</a:t>
                      </a:r>
                      <a:endParaRPr lang="en-GB" sz="1400" b="0" i="0" kern="1200" dirty="0">
                        <a:solidFill>
                          <a:srgbClr val="FF0000"/>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3622762"/>
                  </a:ext>
                </a:extLst>
              </a:tr>
            </a:tbl>
          </a:graphicData>
        </a:graphic>
      </p:graphicFrame>
      <p:pic>
        <p:nvPicPr>
          <p:cNvPr id="5" name="Picture 4">
            <a:extLst>
              <a:ext uri="{FF2B5EF4-FFF2-40B4-BE49-F238E27FC236}">
                <a16:creationId xmlns:a16="http://schemas.microsoft.com/office/drawing/2014/main" id="{21DFB3A4-FF91-4D09-854F-2B94BF6C8F5A}"/>
              </a:ext>
            </a:extLst>
          </p:cNvPr>
          <p:cNvPicPr>
            <a:picLocks noChangeAspect="1"/>
          </p:cNvPicPr>
          <p:nvPr/>
        </p:nvPicPr>
        <p:blipFill>
          <a:blip r:embed="rId2"/>
          <a:stretch>
            <a:fillRect/>
          </a:stretch>
        </p:blipFill>
        <p:spPr>
          <a:xfrm>
            <a:off x="994734" y="365109"/>
            <a:ext cx="1681791" cy="1177254"/>
          </a:xfrm>
          <a:prstGeom prst="rect">
            <a:avLst/>
          </a:prstGeom>
        </p:spPr>
      </p:pic>
      <p:pic>
        <p:nvPicPr>
          <p:cNvPr id="7" name="Picture 6">
            <a:extLst>
              <a:ext uri="{FF2B5EF4-FFF2-40B4-BE49-F238E27FC236}">
                <a16:creationId xmlns:a16="http://schemas.microsoft.com/office/drawing/2014/main" id="{0BAFF842-B4DE-4248-97F9-80009E7AED7E}"/>
              </a:ext>
            </a:extLst>
          </p:cNvPr>
          <p:cNvPicPr>
            <a:picLocks noChangeAspect="1"/>
          </p:cNvPicPr>
          <p:nvPr/>
        </p:nvPicPr>
        <p:blipFill>
          <a:blip r:embed="rId3"/>
          <a:stretch>
            <a:fillRect/>
          </a:stretch>
        </p:blipFill>
        <p:spPr>
          <a:xfrm>
            <a:off x="8957063" y="508732"/>
            <a:ext cx="2664322" cy="776395"/>
          </a:xfrm>
          <a:prstGeom prst="rect">
            <a:avLst/>
          </a:prstGeom>
        </p:spPr>
      </p:pic>
    </p:spTree>
    <p:extLst>
      <p:ext uri="{BB962C8B-B14F-4D97-AF65-F5344CB8AC3E}">
        <p14:creationId xmlns:p14="http://schemas.microsoft.com/office/powerpoint/2010/main" val="3517618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D917586-77DD-455B-9060-17B83415DC3A}"/>
              </a:ext>
            </a:extLst>
          </p:cNvPr>
          <p:cNvSpPr>
            <a:spLocks noGrp="1"/>
          </p:cNvSpPr>
          <p:nvPr>
            <p:ph type="ctrTitle"/>
          </p:nvPr>
        </p:nvSpPr>
        <p:spPr>
          <a:xfrm>
            <a:off x="841248" y="384188"/>
            <a:ext cx="2485846" cy="1919141"/>
          </a:xfrm>
        </p:spPr>
        <p:txBody>
          <a:bodyPr vert="horz" lIns="91440" tIns="45720" rIns="91440" bIns="45720" rtlCol="0" anchor="b">
            <a:normAutofit/>
          </a:bodyPr>
          <a:lstStyle/>
          <a:p>
            <a:pPr algn="l"/>
            <a:r>
              <a:rPr lang="en-US" sz="3200" b="1" dirty="0"/>
              <a:t>Business Case</a:t>
            </a:r>
            <a:endParaRPr lang="en-US" sz="3200" kern="1200" dirty="0">
              <a:solidFill>
                <a:schemeClr val="tx1"/>
              </a:solidFill>
              <a:latin typeface="+mj-lt"/>
              <a:ea typeface="+mj-ea"/>
              <a:cs typeface="+mj-cs"/>
            </a:endParaRPr>
          </a:p>
        </p:txBody>
      </p:sp>
      <p:sp>
        <p:nvSpPr>
          <p:cNvPr id="19" name="Rectangle 1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2899927"/>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2776031"/>
            <a:ext cx="1873457"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ubtitle 2">
            <a:extLst>
              <a:ext uri="{FF2B5EF4-FFF2-40B4-BE49-F238E27FC236}">
                <a16:creationId xmlns:a16="http://schemas.microsoft.com/office/drawing/2014/main" id="{356BF9E0-CC38-4EB9-AD74-830C6A25F86B}"/>
              </a:ext>
            </a:extLst>
          </p:cNvPr>
          <p:cNvSpPr>
            <a:spLocks noGrp="1"/>
          </p:cNvSpPr>
          <p:nvPr>
            <p:ph type="subTitle" idx="1"/>
          </p:nvPr>
        </p:nvSpPr>
        <p:spPr>
          <a:xfrm>
            <a:off x="841248" y="3337269"/>
            <a:ext cx="10509504" cy="2905686"/>
          </a:xfrm>
        </p:spPr>
        <p:txBody>
          <a:bodyPr vert="horz" lIns="91440" tIns="45720" rIns="91440" bIns="45720" rtlCol="0">
            <a:normAutofit lnSpcReduction="10000"/>
          </a:bodyPr>
          <a:lstStyle/>
          <a:p>
            <a:pPr marL="800100" lvl="1" indent="-228600" algn="l">
              <a:buFont typeface="Arial" panose="020B0604020202020204" pitchFamily="34" charset="0"/>
              <a:buChar char="•"/>
            </a:pPr>
            <a:endParaRPr lang="en-US" sz="2200" dirty="0"/>
          </a:p>
          <a:p>
            <a:pPr marL="800100" lvl="1" indent="-228600" algn="l">
              <a:buFont typeface="Arial" panose="020B0604020202020204" pitchFamily="34" charset="0"/>
              <a:buChar char="•"/>
            </a:pPr>
            <a:r>
              <a:rPr lang="en-US" sz="2200" dirty="0"/>
              <a:t>*50-80% improvement of data capture and accuracy due to reduction of manual process</a:t>
            </a:r>
          </a:p>
          <a:p>
            <a:pPr marL="800100" lvl="1" indent="-228600" algn="l">
              <a:buFont typeface="Arial" panose="020B0604020202020204" pitchFamily="34" charset="0"/>
              <a:buChar char="•"/>
            </a:pPr>
            <a:r>
              <a:rPr lang="en-US" sz="2200" dirty="0"/>
              <a:t>*50% increase in staff productivity due to automation of task management</a:t>
            </a:r>
          </a:p>
          <a:p>
            <a:pPr marL="800100" lvl="1" indent="-228600" algn="l">
              <a:buFont typeface="Arial" panose="020B0604020202020204" pitchFamily="34" charset="0"/>
              <a:buChar char="•"/>
            </a:pPr>
            <a:r>
              <a:rPr lang="en-US" sz="2200" dirty="0"/>
              <a:t>Better Grant Information Reporting and delivery of Metrics to Senior Management</a:t>
            </a:r>
          </a:p>
          <a:p>
            <a:pPr marL="800100" lvl="1" indent="-228600" algn="l">
              <a:buFont typeface="Arial" panose="020B0604020202020204" pitchFamily="34" charset="0"/>
              <a:buChar char="•"/>
            </a:pPr>
            <a:r>
              <a:rPr lang="en-US" sz="2200" dirty="0"/>
              <a:t>Improved tracking and status of grants throughout the lifecycle</a:t>
            </a:r>
          </a:p>
          <a:p>
            <a:pPr marL="800100" lvl="1" indent="-228600" algn="l">
              <a:buFont typeface="Arial" panose="020B0604020202020204" pitchFamily="34" charset="0"/>
              <a:buChar char="•"/>
            </a:pPr>
            <a:r>
              <a:rPr lang="en-US" sz="2200" dirty="0"/>
              <a:t>Better understanding of customers as leveraging grants information for cross  functional systems </a:t>
            </a:r>
            <a:r>
              <a:rPr lang="en-US" sz="2200" dirty="0" err="1"/>
              <a:t>ie</a:t>
            </a:r>
            <a:r>
              <a:rPr lang="en-US" sz="2200" dirty="0"/>
              <a:t> Accounting, CRM, E-commerce</a:t>
            </a:r>
          </a:p>
          <a:p>
            <a:pPr marL="800100" lvl="1" indent="-228600" algn="l">
              <a:buFont typeface="Arial" panose="020B0604020202020204" pitchFamily="34" charset="0"/>
              <a:buChar char="•"/>
            </a:pPr>
            <a:r>
              <a:rPr lang="en-US" sz="1600" i="1" dirty="0"/>
              <a:t>Based on figures from National Benevolent Charity</a:t>
            </a:r>
          </a:p>
          <a:p>
            <a:pPr marL="800100" lvl="1" indent="-228600" algn="l">
              <a:buFont typeface="Arial" panose="020B0604020202020204" pitchFamily="34" charset="0"/>
              <a:buChar char="•"/>
            </a:pPr>
            <a:endParaRPr lang="en-US" sz="2200" dirty="0"/>
          </a:p>
          <a:p>
            <a:pPr marL="800100" lvl="1" indent="-228600" algn="l">
              <a:buFont typeface="Arial" panose="020B0604020202020204" pitchFamily="34" charset="0"/>
              <a:buChar char="•"/>
            </a:pPr>
            <a:endParaRPr lang="en-US" sz="2200" dirty="0"/>
          </a:p>
          <a:p>
            <a:pPr marL="342900" indent="-228600" algn="l">
              <a:buFont typeface="Arial" panose="020B0604020202020204" pitchFamily="34" charset="0"/>
              <a:buChar char="•"/>
            </a:pPr>
            <a:endParaRPr lang="en-US" sz="2200" dirty="0"/>
          </a:p>
          <a:p>
            <a:pPr lvl="1" indent="-228600" algn="l">
              <a:buFont typeface="Arial" panose="020B0604020202020204" pitchFamily="34" charset="0"/>
              <a:buChar char="•"/>
            </a:pPr>
            <a:endParaRPr lang="en-US" sz="2200" dirty="0"/>
          </a:p>
        </p:txBody>
      </p:sp>
      <p:pic>
        <p:nvPicPr>
          <p:cNvPr id="6" name="Picture 5" descr="Architects working on a blueprint">
            <a:extLst>
              <a:ext uri="{FF2B5EF4-FFF2-40B4-BE49-F238E27FC236}">
                <a16:creationId xmlns:a16="http://schemas.microsoft.com/office/drawing/2014/main" id="{B69D438E-7B4E-4F92-A776-011767FA9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1500" y="166988"/>
            <a:ext cx="8427902" cy="2553660"/>
          </a:xfrm>
          <a:prstGeom prst="rect">
            <a:avLst/>
          </a:prstGeom>
        </p:spPr>
      </p:pic>
      <p:pic>
        <p:nvPicPr>
          <p:cNvPr id="10" name="Picture 9">
            <a:extLst>
              <a:ext uri="{FF2B5EF4-FFF2-40B4-BE49-F238E27FC236}">
                <a16:creationId xmlns:a16="http://schemas.microsoft.com/office/drawing/2014/main" id="{E4D4083E-627C-448F-A94B-F3BAB01185C1}"/>
              </a:ext>
            </a:extLst>
          </p:cNvPr>
          <p:cNvPicPr>
            <a:picLocks noChangeAspect="1"/>
          </p:cNvPicPr>
          <p:nvPr/>
        </p:nvPicPr>
        <p:blipFill>
          <a:blip r:embed="rId3"/>
          <a:stretch>
            <a:fillRect/>
          </a:stretch>
        </p:blipFill>
        <p:spPr>
          <a:xfrm>
            <a:off x="754580" y="379164"/>
            <a:ext cx="2664322" cy="776395"/>
          </a:xfrm>
          <a:prstGeom prst="rect">
            <a:avLst/>
          </a:prstGeom>
        </p:spPr>
      </p:pic>
    </p:spTree>
    <p:extLst>
      <p:ext uri="{BB962C8B-B14F-4D97-AF65-F5344CB8AC3E}">
        <p14:creationId xmlns:p14="http://schemas.microsoft.com/office/powerpoint/2010/main" val="852718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2">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Freeform: Shape 14">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3" name="Freeform: Shape 16">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0D917586-77DD-455B-9060-17B83415DC3A}"/>
              </a:ext>
            </a:extLst>
          </p:cNvPr>
          <p:cNvSpPr>
            <a:spLocks noGrp="1"/>
          </p:cNvSpPr>
          <p:nvPr>
            <p:ph type="ctrTitle"/>
          </p:nvPr>
        </p:nvSpPr>
        <p:spPr>
          <a:xfrm>
            <a:off x="838200" y="253397"/>
            <a:ext cx="10515600" cy="1273233"/>
          </a:xfrm>
        </p:spPr>
        <p:txBody>
          <a:bodyPr vert="horz" lIns="91440" tIns="45720" rIns="91440" bIns="45720" rtlCol="0" anchor="ctr">
            <a:normAutofit/>
          </a:bodyPr>
          <a:lstStyle/>
          <a:p>
            <a:pPr algn="l"/>
            <a:r>
              <a:rPr lang="en-US" sz="4000" kern="1200">
                <a:solidFill>
                  <a:schemeClr val="tx1"/>
                </a:solidFill>
                <a:latin typeface="+mj-lt"/>
                <a:ea typeface="+mj-ea"/>
                <a:cs typeface="+mj-cs"/>
              </a:rPr>
              <a:t>Neetrix Technical Features</a:t>
            </a:r>
          </a:p>
        </p:txBody>
      </p:sp>
      <p:sp>
        <p:nvSpPr>
          <p:cNvPr id="34" name="Rectangle 18">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ubtitle 2">
            <a:extLst>
              <a:ext uri="{FF2B5EF4-FFF2-40B4-BE49-F238E27FC236}">
                <a16:creationId xmlns:a16="http://schemas.microsoft.com/office/drawing/2014/main" id="{356BF9E0-CC38-4EB9-AD74-830C6A25F86B}"/>
              </a:ext>
            </a:extLst>
          </p:cNvPr>
          <p:cNvSpPr>
            <a:spLocks noGrp="1"/>
          </p:cNvSpPr>
          <p:nvPr>
            <p:ph type="subTitle" idx="1"/>
          </p:nvPr>
        </p:nvSpPr>
        <p:spPr>
          <a:xfrm>
            <a:off x="581026" y="2220849"/>
            <a:ext cx="4933950" cy="2198751"/>
          </a:xfrm>
          <a:solidFill>
            <a:schemeClr val="accent1">
              <a:lumMod val="20000"/>
              <a:lumOff val="80000"/>
            </a:schemeClr>
          </a:solidFill>
        </p:spPr>
        <p:txBody>
          <a:bodyPr vert="horz" lIns="91440" tIns="45720" rIns="91440" bIns="45720" rtlCol="0">
            <a:normAutofit/>
          </a:bodyPr>
          <a:lstStyle/>
          <a:p>
            <a:pPr marL="342900" indent="-228600" algn="l">
              <a:buFont typeface="Arial" panose="020B0604020202020204" pitchFamily="34" charset="0"/>
              <a:buChar char="•"/>
            </a:pPr>
            <a:r>
              <a:rPr lang="en-US" sz="1800" dirty="0"/>
              <a:t>Fully hosted service			</a:t>
            </a:r>
          </a:p>
          <a:p>
            <a:pPr marL="342900" indent="-228600" algn="l">
              <a:buFont typeface="Arial" panose="020B0604020202020204" pitchFamily="34" charset="0"/>
              <a:buChar char="•"/>
            </a:pPr>
            <a:r>
              <a:rPr lang="en-US" sz="1800" dirty="0"/>
              <a:t>24/7 access for anywhere in the world Internet</a:t>
            </a:r>
          </a:p>
          <a:p>
            <a:pPr marL="342900" indent="-228600" algn="l">
              <a:buFont typeface="Arial" panose="020B0604020202020204" pitchFamily="34" charset="0"/>
              <a:buChar char="•"/>
            </a:pPr>
            <a:r>
              <a:rPr lang="en-US" sz="1800" dirty="0"/>
              <a:t>100GB of data easily upgradeable</a:t>
            </a:r>
          </a:p>
          <a:p>
            <a:pPr marL="342900" indent="-228600" algn="l">
              <a:buFont typeface="Arial" panose="020B0604020202020204" pitchFamily="34" charset="0"/>
              <a:buChar char="•"/>
            </a:pPr>
            <a:r>
              <a:rPr lang="en-US" sz="1800" dirty="0"/>
              <a:t>99% Average Monthly UP time of service</a:t>
            </a:r>
          </a:p>
          <a:p>
            <a:pPr marL="342900" indent="-228600" algn="l">
              <a:buFont typeface="Arial" panose="020B0604020202020204" pitchFamily="34" charset="0"/>
              <a:buChar char="•"/>
            </a:pPr>
            <a:r>
              <a:rPr lang="en-US" sz="1800" dirty="0"/>
              <a:t>All Data is backed up daily, onsite and in 2 off site remote locations</a:t>
            </a:r>
          </a:p>
        </p:txBody>
      </p:sp>
      <p:sp>
        <p:nvSpPr>
          <p:cNvPr id="5" name="Subtitle 2">
            <a:extLst>
              <a:ext uri="{FF2B5EF4-FFF2-40B4-BE49-F238E27FC236}">
                <a16:creationId xmlns:a16="http://schemas.microsoft.com/office/drawing/2014/main" id="{EEC2DF4C-5FB7-4901-9E20-941D9E6A44FD}"/>
              </a:ext>
            </a:extLst>
          </p:cNvPr>
          <p:cNvSpPr txBox="1">
            <a:spLocks/>
          </p:cNvSpPr>
          <p:nvPr/>
        </p:nvSpPr>
        <p:spPr>
          <a:xfrm>
            <a:off x="5734051" y="2207214"/>
            <a:ext cx="6172200" cy="2198751"/>
          </a:xfrm>
          <a:prstGeom prst="rect">
            <a:avLst/>
          </a:prstGeom>
          <a:solidFill>
            <a:schemeClr val="accent2">
              <a:lumMod val="40000"/>
              <a:lumOff val="6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1800" dirty="0"/>
              <a:t>Multi Level User authorities</a:t>
            </a:r>
          </a:p>
          <a:p>
            <a:pPr marL="342900" indent="-342900" algn="l">
              <a:buFont typeface="Arial" panose="020B0604020202020204" pitchFamily="34" charset="0"/>
              <a:buChar char="•"/>
            </a:pPr>
            <a:r>
              <a:rPr lang="en-US" sz="1800" dirty="0"/>
              <a:t>Full Site setup is provided</a:t>
            </a:r>
          </a:p>
          <a:p>
            <a:pPr marL="342900" indent="-342900" algn="l">
              <a:buFont typeface="Arial" panose="020B0604020202020204" pitchFamily="34" charset="0"/>
              <a:buChar char="•"/>
            </a:pPr>
            <a:r>
              <a:rPr lang="en-US" sz="1800" dirty="0"/>
              <a:t>System will receive free BAL created system upgrades</a:t>
            </a:r>
          </a:p>
          <a:p>
            <a:pPr marL="342900" indent="-342900" algn="l">
              <a:buFont typeface="Arial" panose="020B0604020202020204" pitchFamily="34" charset="0"/>
              <a:buChar char="•"/>
            </a:pPr>
            <a:r>
              <a:rPr lang="en-US" sz="1800" dirty="0"/>
              <a:t>Secure Login for </a:t>
            </a:r>
            <a:r>
              <a:rPr lang="en-US" sz="1800" dirty="0" err="1"/>
              <a:t>Organisation</a:t>
            </a:r>
            <a:r>
              <a:rPr lang="en-US" sz="1800" dirty="0"/>
              <a:t> users with </a:t>
            </a:r>
          </a:p>
          <a:p>
            <a:pPr algn="l"/>
            <a:r>
              <a:rPr lang="en-US" sz="1800" dirty="0"/>
              <a:t>      encrypted system</a:t>
            </a:r>
          </a:p>
        </p:txBody>
      </p:sp>
      <p:sp>
        <p:nvSpPr>
          <p:cNvPr id="30" name="Subtitle 2">
            <a:extLst>
              <a:ext uri="{FF2B5EF4-FFF2-40B4-BE49-F238E27FC236}">
                <a16:creationId xmlns:a16="http://schemas.microsoft.com/office/drawing/2014/main" id="{9082FD70-F583-42B1-95DF-7932B010A379}"/>
              </a:ext>
            </a:extLst>
          </p:cNvPr>
          <p:cNvSpPr txBox="1">
            <a:spLocks/>
          </p:cNvSpPr>
          <p:nvPr/>
        </p:nvSpPr>
        <p:spPr>
          <a:xfrm>
            <a:off x="581026" y="4579932"/>
            <a:ext cx="4933950" cy="2024671"/>
          </a:xfrm>
          <a:prstGeom prst="rect">
            <a:avLst/>
          </a:prstGeom>
          <a:solidFill>
            <a:schemeClr val="accent1">
              <a:lumMod val="40000"/>
              <a:lumOff val="60000"/>
            </a:schemeClr>
          </a:solidFill>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228600" algn="l">
              <a:buFont typeface="Arial" panose="020B0604020202020204" pitchFamily="34" charset="0"/>
              <a:buChar char="•"/>
            </a:pPr>
            <a:r>
              <a:rPr lang="en-US" sz="1800" dirty="0"/>
              <a:t>Full Online manual</a:t>
            </a:r>
          </a:p>
          <a:p>
            <a:pPr marL="342900" indent="-228600" algn="l">
              <a:buFont typeface="Arial" panose="020B0604020202020204" pitchFamily="34" charset="0"/>
              <a:buChar char="•"/>
            </a:pPr>
            <a:r>
              <a:rPr lang="en-US" sz="1800" dirty="0"/>
              <a:t>Unlimited Grants Categories, </a:t>
            </a:r>
          </a:p>
          <a:p>
            <a:pPr marL="342900" indent="-228600" algn="l">
              <a:buFont typeface="Arial" panose="020B0604020202020204" pitchFamily="34" charset="0"/>
              <a:buChar char="•"/>
            </a:pPr>
            <a:r>
              <a:rPr lang="en-US" sz="1800" dirty="0"/>
              <a:t>Unlimited Subcategories</a:t>
            </a:r>
          </a:p>
          <a:p>
            <a:pPr marL="342900" indent="-228600" algn="l">
              <a:buFont typeface="Arial" panose="020B0604020202020204" pitchFamily="34" charset="0"/>
              <a:buChar char="•"/>
            </a:pPr>
            <a:r>
              <a:rPr lang="en-US" sz="1800" dirty="0"/>
              <a:t>Unlimited Users (no seat licenses), </a:t>
            </a:r>
          </a:p>
          <a:p>
            <a:pPr marL="342900" indent="-228600" algn="l">
              <a:buFont typeface="Arial" panose="020B0604020202020204" pitchFamily="34" charset="0"/>
              <a:buChar char="•"/>
            </a:pPr>
            <a:r>
              <a:rPr lang="en-US" sz="1800" dirty="0"/>
              <a:t>Unlimited Applications</a:t>
            </a:r>
          </a:p>
          <a:p>
            <a:pPr marL="342900" indent="-228600" algn="l">
              <a:buFont typeface="Arial" panose="020B0604020202020204" pitchFamily="34" charset="0"/>
              <a:buChar char="•"/>
            </a:pPr>
            <a:r>
              <a:rPr lang="en-US" sz="1800" dirty="0"/>
              <a:t>Online Helpdesk</a:t>
            </a:r>
          </a:p>
        </p:txBody>
      </p:sp>
      <p:sp>
        <p:nvSpPr>
          <p:cNvPr id="35" name="Subtitle 2">
            <a:extLst>
              <a:ext uri="{FF2B5EF4-FFF2-40B4-BE49-F238E27FC236}">
                <a16:creationId xmlns:a16="http://schemas.microsoft.com/office/drawing/2014/main" id="{1118D2E0-A595-4F63-92E5-BFA715585553}"/>
              </a:ext>
            </a:extLst>
          </p:cNvPr>
          <p:cNvSpPr txBox="1">
            <a:spLocks/>
          </p:cNvSpPr>
          <p:nvPr/>
        </p:nvSpPr>
        <p:spPr>
          <a:xfrm>
            <a:off x="5734051" y="4579932"/>
            <a:ext cx="6172199" cy="2024671"/>
          </a:xfrm>
          <a:prstGeom prst="rect">
            <a:avLst/>
          </a:prstGeom>
          <a:solidFill>
            <a:schemeClr val="accent2">
              <a:lumMod val="20000"/>
              <a:lumOff val="80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1800" dirty="0"/>
              <a:t>Always have latest version of Software</a:t>
            </a:r>
          </a:p>
          <a:p>
            <a:pPr marL="342900" indent="-342900" algn="l">
              <a:buFont typeface="Arial" panose="020B0604020202020204" pitchFamily="34" charset="0"/>
              <a:buChar char="•"/>
            </a:pPr>
            <a:r>
              <a:rPr lang="en-US" sz="1800" dirty="0"/>
              <a:t>Users can easily find all the functionality and actions using Bas How to Guides</a:t>
            </a:r>
          </a:p>
          <a:p>
            <a:pPr marL="342900" indent="-342900" algn="l">
              <a:buFont typeface="Arial" panose="020B0604020202020204" pitchFamily="34" charset="0"/>
              <a:buChar char="•"/>
            </a:pPr>
            <a:r>
              <a:rPr lang="en-US" sz="1800" dirty="0"/>
              <a:t>The interface navigation is simple and intuitive to use</a:t>
            </a:r>
          </a:p>
          <a:p>
            <a:pPr marL="342900" indent="-342900" algn="l">
              <a:buFont typeface="Arial" panose="020B0604020202020204" pitchFamily="34" charset="0"/>
              <a:buChar char="•"/>
            </a:pPr>
            <a:r>
              <a:rPr lang="en-US" sz="1800" dirty="0"/>
              <a:t>Complete search abilities throughout the system</a:t>
            </a:r>
          </a:p>
        </p:txBody>
      </p:sp>
      <p:pic>
        <p:nvPicPr>
          <p:cNvPr id="7" name="Picture 6">
            <a:extLst>
              <a:ext uri="{FF2B5EF4-FFF2-40B4-BE49-F238E27FC236}">
                <a16:creationId xmlns:a16="http://schemas.microsoft.com/office/drawing/2014/main" id="{7EB23BE4-050D-4A81-8682-2A1BD42B7B29}"/>
              </a:ext>
            </a:extLst>
          </p:cNvPr>
          <p:cNvPicPr>
            <a:picLocks noChangeAspect="1"/>
          </p:cNvPicPr>
          <p:nvPr/>
        </p:nvPicPr>
        <p:blipFill>
          <a:blip r:embed="rId2"/>
          <a:stretch>
            <a:fillRect/>
          </a:stretch>
        </p:blipFill>
        <p:spPr>
          <a:xfrm>
            <a:off x="6853132" y="704850"/>
            <a:ext cx="2017141" cy="1105412"/>
          </a:xfrm>
          <a:prstGeom prst="rect">
            <a:avLst/>
          </a:prstGeom>
        </p:spPr>
      </p:pic>
      <p:pic>
        <p:nvPicPr>
          <p:cNvPr id="14" name="Picture 13">
            <a:extLst>
              <a:ext uri="{FF2B5EF4-FFF2-40B4-BE49-F238E27FC236}">
                <a16:creationId xmlns:a16="http://schemas.microsoft.com/office/drawing/2014/main" id="{57887C8D-1E13-442D-882E-5BE624BBD671}"/>
              </a:ext>
            </a:extLst>
          </p:cNvPr>
          <p:cNvPicPr>
            <a:picLocks noChangeAspect="1"/>
          </p:cNvPicPr>
          <p:nvPr/>
        </p:nvPicPr>
        <p:blipFill>
          <a:blip r:embed="rId3"/>
          <a:stretch>
            <a:fillRect/>
          </a:stretch>
        </p:blipFill>
        <p:spPr>
          <a:xfrm>
            <a:off x="9524630" y="557163"/>
            <a:ext cx="2664322" cy="776395"/>
          </a:xfrm>
          <a:prstGeom prst="rect">
            <a:avLst/>
          </a:prstGeom>
        </p:spPr>
      </p:pic>
    </p:spTree>
    <p:extLst>
      <p:ext uri="{BB962C8B-B14F-4D97-AF65-F5344CB8AC3E}">
        <p14:creationId xmlns:p14="http://schemas.microsoft.com/office/powerpoint/2010/main" val="2046936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7C78C0B8-B0E7-494D-B1BB-E7DED6FE84EF}"/>
              </a:ext>
            </a:extLst>
          </p:cNvPr>
          <p:cNvPicPr>
            <a:picLocks noChangeAspect="1"/>
          </p:cNvPicPr>
          <p:nvPr/>
        </p:nvPicPr>
        <p:blipFill rotWithShape="1">
          <a:blip r:embed="rId2"/>
          <a:srcRect b="19"/>
          <a:stretch/>
        </p:blipFill>
        <p:spPr>
          <a:xfrm>
            <a:off x="1338011" y="1575784"/>
            <a:ext cx="9320464" cy="4754787"/>
          </a:xfrm>
          <a:prstGeom prst="rect">
            <a:avLst/>
          </a:prstGeom>
        </p:spPr>
      </p:pic>
      <p:pic>
        <p:nvPicPr>
          <p:cNvPr id="11" name="Picture 10">
            <a:extLst>
              <a:ext uri="{FF2B5EF4-FFF2-40B4-BE49-F238E27FC236}">
                <a16:creationId xmlns:a16="http://schemas.microsoft.com/office/drawing/2014/main" id="{AE558C43-5878-4057-A4CE-A0B77E70EC7D}"/>
              </a:ext>
            </a:extLst>
          </p:cNvPr>
          <p:cNvPicPr>
            <a:picLocks noChangeAspect="1"/>
          </p:cNvPicPr>
          <p:nvPr/>
        </p:nvPicPr>
        <p:blipFill>
          <a:blip r:embed="rId3"/>
          <a:stretch>
            <a:fillRect/>
          </a:stretch>
        </p:blipFill>
        <p:spPr>
          <a:xfrm>
            <a:off x="9880826" y="333756"/>
            <a:ext cx="2311174" cy="792955"/>
          </a:xfrm>
          <a:prstGeom prst="rect">
            <a:avLst/>
          </a:prstGeom>
        </p:spPr>
      </p:pic>
      <p:sp>
        <p:nvSpPr>
          <p:cNvPr id="8" name="TextBox 7">
            <a:extLst>
              <a:ext uri="{FF2B5EF4-FFF2-40B4-BE49-F238E27FC236}">
                <a16:creationId xmlns:a16="http://schemas.microsoft.com/office/drawing/2014/main" id="{EF3F4DF6-DE45-473C-9704-47B9460E3D47}"/>
              </a:ext>
            </a:extLst>
          </p:cNvPr>
          <p:cNvSpPr txBox="1"/>
          <p:nvPr/>
        </p:nvSpPr>
        <p:spPr>
          <a:xfrm>
            <a:off x="762000" y="601527"/>
            <a:ext cx="4767011" cy="646331"/>
          </a:xfrm>
          <a:prstGeom prst="rect">
            <a:avLst/>
          </a:prstGeom>
          <a:noFill/>
        </p:spPr>
        <p:txBody>
          <a:bodyPr wrap="none" rtlCol="0">
            <a:spAutoFit/>
          </a:bodyPr>
          <a:lstStyle/>
          <a:p>
            <a:r>
              <a:rPr lang="en-US" sz="3600" b="1" dirty="0">
                <a:latin typeface="+mj-lt"/>
                <a:ea typeface="+mj-ea"/>
                <a:cs typeface="+mj-cs"/>
              </a:rPr>
              <a:t>Other Available Modules </a:t>
            </a:r>
            <a:endParaRPr lang="en-GB" sz="3600" b="1" dirty="0">
              <a:latin typeface="+mj-lt"/>
              <a:ea typeface="+mj-ea"/>
              <a:cs typeface="+mj-cs"/>
            </a:endParaRPr>
          </a:p>
        </p:txBody>
      </p:sp>
    </p:spTree>
    <p:extLst>
      <p:ext uri="{BB962C8B-B14F-4D97-AF65-F5344CB8AC3E}">
        <p14:creationId xmlns:p14="http://schemas.microsoft.com/office/powerpoint/2010/main" val="3910182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799</Words>
  <Application>Microsoft Office PowerPoint</Application>
  <PresentationFormat>Widescreen</PresentationFormat>
  <Paragraphs>111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Delivering effective  and efficient  Grants Management </vt:lpstr>
      <vt:lpstr>Company Profile</vt:lpstr>
      <vt:lpstr>Pangaea Client History – 19 - 2020</vt:lpstr>
      <vt:lpstr>Platform Capability</vt:lpstr>
      <vt:lpstr>Grant Management Features </vt:lpstr>
      <vt:lpstr>              Case Study Date - 2020            </vt:lpstr>
      <vt:lpstr>Business Case</vt:lpstr>
      <vt:lpstr>Neetrix Technical Features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Pangaea Grants Management</dc:title>
  <dc:creator>khurram khwaja</dc:creator>
  <cp:lastModifiedBy>khurram khwaja</cp:lastModifiedBy>
  <cp:revision>1</cp:revision>
  <dcterms:created xsi:type="dcterms:W3CDTF">2020-12-21T21:17:48Z</dcterms:created>
  <dcterms:modified xsi:type="dcterms:W3CDTF">2021-01-11T12:35:38Z</dcterms:modified>
</cp:coreProperties>
</file>